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826" r:id="rId5"/>
  </p:sldMasterIdLst>
  <p:notesMasterIdLst>
    <p:notesMasterId r:id="rId21"/>
  </p:notesMasterIdLst>
  <p:sldIdLst>
    <p:sldId id="696" r:id="rId6"/>
    <p:sldId id="730" r:id="rId7"/>
    <p:sldId id="718" r:id="rId8"/>
    <p:sldId id="721" r:id="rId9"/>
    <p:sldId id="720" r:id="rId10"/>
    <p:sldId id="719" r:id="rId11"/>
    <p:sldId id="717" r:id="rId12"/>
    <p:sldId id="722" r:id="rId13"/>
    <p:sldId id="723" r:id="rId14"/>
    <p:sldId id="727" r:id="rId15"/>
    <p:sldId id="728" r:id="rId16"/>
    <p:sldId id="724" r:id="rId17"/>
    <p:sldId id="729" r:id="rId18"/>
    <p:sldId id="726" r:id="rId19"/>
    <p:sldId id="716" r:id="rId20"/>
  </p:sldIdLst>
  <p:sldSz cx="9144000" cy="5143500" type="screen16x9"/>
  <p:notesSz cx="6858000" cy="9144000"/>
  <p:custDataLst>
    <p:tags r:id="rId22"/>
  </p:custDataLst>
  <p:defaultTextStyle>
    <a:defPPr>
      <a:defRPr lang="en-US"/>
    </a:defPPr>
    <a:lvl1pPr marL="0" algn="l" defTabSz="87895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439476" algn="l" defTabSz="87895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878951" algn="l" defTabSz="87895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318426" algn="l" defTabSz="87895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1757901" algn="l" defTabSz="87895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197377" algn="l" defTabSz="87895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2636854" algn="l" defTabSz="87895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3076329" algn="l" defTabSz="87895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3515805" algn="l" defTabSz="87895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2EF2BA2-C852-4E7D-80B2-2F04B2193A3D}">
          <p14:sldIdLst>
            <p14:sldId id="696"/>
            <p14:sldId id="730"/>
            <p14:sldId id="718"/>
            <p14:sldId id="721"/>
            <p14:sldId id="720"/>
          </p14:sldIdLst>
        </p14:section>
        <p14:section name="Untitled Section" id="{0D9065B8-35A8-46BE-9A1D-278A73FE2820}">
          <p14:sldIdLst>
            <p14:sldId id="719"/>
            <p14:sldId id="717"/>
            <p14:sldId id="722"/>
            <p14:sldId id="723"/>
            <p14:sldId id="727"/>
            <p14:sldId id="728"/>
            <p14:sldId id="724"/>
            <p14:sldId id="729"/>
            <p14:sldId id="726"/>
            <p14:sldId id="7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5488">
          <p15:clr>
            <a:srgbClr val="A4A3A4"/>
          </p15:clr>
        </p15:guide>
        <p15:guide id="4" pos="4600">
          <p15:clr>
            <a:srgbClr val="A4A3A4"/>
          </p15:clr>
        </p15:guide>
        <p15:guide id="5" pos="293">
          <p15:clr>
            <a:srgbClr val="A4A3A4"/>
          </p15:clr>
        </p15:guide>
        <p15:guide id="6" pos="245">
          <p15:clr>
            <a:srgbClr val="A4A3A4"/>
          </p15:clr>
        </p15:guide>
        <p15:guide id="7" pos="5487">
          <p15:clr>
            <a:srgbClr val="A4A3A4"/>
          </p15:clr>
        </p15:guide>
        <p15:guide id="8" pos="4601">
          <p15:clr>
            <a:srgbClr val="A4A3A4"/>
          </p15:clr>
        </p15:guide>
        <p15:guide id="9" pos="29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7500"/>
    <a:srgbClr val="FF9900"/>
    <a:srgbClr val="FF6600"/>
    <a:srgbClr val="008000"/>
    <a:srgbClr val="EDA06D"/>
    <a:srgbClr val="FF9933"/>
    <a:srgbClr val="669900"/>
    <a:srgbClr val="808000"/>
    <a:srgbClr val="00FF00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71" autoAdjust="0"/>
    <p:restoredTop sz="93167" autoAdjust="0"/>
  </p:normalViewPr>
  <p:slideViewPr>
    <p:cSldViewPr showGuides="1">
      <p:cViewPr>
        <p:scale>
          <a:sx n="100" d="100"/>
          <a:sy n="100" d="100"/>
        </p:scale>
        <p:origin x="907" y="82"/>
      </p:cViewPr>
      <p:guideLst>
        <p:guide orient="horz" pos="1620"/>
        <p:guide pos="2880"/>
        <p:guide pos="5488"/>
        <p:guide pos="4600"/>
        <p:guide pos="293"/>
        <p:guide pos="245"/>
        <p:guide pos="5487"/>
        <p:guide pos="4601"/>
        <p:guide pos="292"/>
      </p:guideLst>
    </p:cSldViewPr>
  </p:slideViewPr>
  <p:outlineViewPr>
    <p:cViewPr>
      <p:scale>
        <a:sx n="33" d="100"/>
        <a:sy n="33" d="100"/>
      </p:scale>
      <p:origin x="0" y="7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69C721-F674-4B98-BBF0-A19E8D2343D8}" type="datetimeFigureOut">
              <a:rPr lang="en-GB" smtClean="0"/>
              <a:t>10/12/2024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834489-13F3-49DF-89F1-3008BDE928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5643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834489-13F3-49DF-89F1-3008BDE9283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0278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834489-13F3-49DF-89F1-3008BDE9283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842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834489-13F3-49DF-89F1-3008BDE9283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5526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834489-13F3-49DF-89F1-3008BDE9283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6796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jpeg"/><Relationship Id="rId4" Type="http://schemas.openxmlformats.org/officeDocument/2006/relationships/image" Target="../media/image15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5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64400" y="4914900"/>
            <a:ext cx="2133600" cy="148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9268095-E8D4-4C82-8AFB-912DDA6B2867}" type="datetime1">
              <a:rPr lang="en-GB" smtClean="0"/>
              <a:t>10/12/2024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D09DB64-F804-46D7-B97F-CE00FAC863BB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Picture 8" descr="C:\Users\Aseel\Desktop\LOGOGGE.png"/>
          <p:cNvPicPr/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37" r="1854"/>
          <a:stretch/>
        </p:blipFill>
        <p:spPr bwMode="auto">
          <a:xfrm>
            <a:off x="143508" y="195494"/>
            <a:ext cx="1182643" cy="103661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/>
          <p:cNvSpPr txBox="1"/>
          <p:nvPr userDrawn="1"/>
        </p:nvSpPr>
        <p:spPr>
          <a:xfrm>
            <a:off x="1439652" y="362453"/>
            <a:ext cx="4320480" cy="381140"/>
          </a:xfrm>
          <a:prstGeom prst="rect">
            <a:avLst/>
          </a:prstGeom>
          <a:noFill/>
        </p:spPr>
        <p:txBody>
          <a:bodyPr wrap="square" lIns="87896" tIns="43947" rIns="87896" bIns="43947" rtlCol="0">
            <a:spAutoFit/>
          </a:bodyPr>
          <a:lstStyle/>
          <a:p>
            <a:pPr algn="l"/>
            <a:r>
              <a:rPr lang="en-US" sz="1900" b="1" dirty="0" smtClean="0"/>
              <a:t>BIOMEDICAL ENGINEERING</a:t>
            </a:r>
            <a:endParaRPr lang="en-GB" sz="1900" b="1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439653" y="754263"/>
            <a:ext cx="5616624" cy="381140"/>
          </a:xfrm>
          <a:prstGeom prst="rect">
            <a:avLst/>
          </a:prstGeom>
          <a:noFill/>
        </p:spPr>
        <p:txBody>
          <a:bodyPr wrap="square" lIns="87896" tIns="43947" rIns="87896" bIns="43947" rtlCol="0">
            <a:spAutoFit/>
          </a:bodyPr>
          <a:lstStyle/>
          <a:p>
            <a:r>
              <a:rPr lang="en-US" sz="19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Al-</a:t>
            </a:r>
            <a:r>
              <a:rPr lang="en-US" sz="19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Nahrain</a:t>
            </a:r>
            <a:r>
              <a:rPr lang="en-US" sz="19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University</a:t>
            </a:r>
            <a:endParaRPr lang="en-GB" sz="19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403647" y="330554"/>
            <a:ext cx="0" cy="80296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18" y="195487"/>
            <a:ext cx="1016965" cy="1016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itle 1"/>
          <p:cNvSpPr txBox="1">
            <a:spLocks/>
          </p:cNvSpPr>
          <p:nvPr userDrawn="1"/>
        </p:nvSpPr>
        <p:spPr>
          <a:xfrm>
            <a:off x="460377" y="432000"/>
            <a:ext cx="6842126" cy="79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sz="2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15" name="Date Placeholder 2"/>
          <p:cNvSpPr txBox="1">
            <a:spLocks/>
          </p:cNvSpPr>
          <p:nvPr userDrawn="1"/>
        </p:nvSpPr>
        <p:spPr>
          <a:xfrm>
            <a:off x="464400" y="4914900"/>
            <a:ext cx="2133600" cy="14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51C91B-C65A-4A5C-BBA8-29DE9733A937}" type="datetimeFigureOut">
              <a:rPr lang="en-GB" smtClean="0"/>
              <a:pPr/>
              <a:t>10/12/2024</a:t>
            </a:fld>
            <a:endParaRPr lang="en-GB" dirty="0"/>
          </a:p>
        </p:txBody>
      </p:sp>
      <p:sp>
        <p:nvSpPr>
          <p:cNvPr id="16" name="Slide Number Placeholder 4"/>
          <p:cNvSpPr txBox="1">
            <a:spLocks/>
          </p:cNvSpPr>
          <p:nvPr userDrawn="1"/>
        </p:nvSpPr>
        <p:spPr>
          <a:xfrm>
            <a:off x="6578600" y="4914900"/>
            <a:ext cx="2133600" cy="14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09DB64-F804-46D7-B97F-CE00FAC863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60377" y="432000"/>
            <a:ext cx="6842126" cy="79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sz="2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18" name="Date Placeholder 2"/>
          <p:cNvSpPr txBox="1">
            <a:spLocks/>
          </p:cNvSpPr>
          <p:nvPr userDrawn="1"/>
        </p:nvSpPr>
        <p:spPr>
          <a:xfrm>
            <a:off x="464400" y="4914900"/>
            <a:ext cx="2133600" cy="14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51C91B-C65A-4A5C-BBA8-29DE9733A937}" type="datetimeFigureOut">
              <a:rPr lang="en-GB" smtClean="0"/>
              <a:pPr/>
              <a:t>10/12/2024</a:t>
            </a:fld>
            <a:endParaRPr lang="en-GB" dirty="0"/>
          </a:p>
        </p:txBody>
      </p:sp>
      <p:sp>
        <p:nvSpPr>
          <p:cNvPr id="19" name="Slide Number Placeholder 4"/>
          <p:cNvSpPr txBox="1">
            <a:spLocks/>
          </p:cNvSpPr>
          <p:nvPr userDrawn="1"/>
        </p:nvSpPr>
        <p:spPr>
          <a:xfrm>
            <a:off x="6578600" y="4914900"/>
            <a:ext cx="2133600" cy="14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09DB64-F804-46D7-B97F-CE00FAC863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96" tIns="43947" rIns="87896" bIns="43947" rtlCol="0" anchor="ctr"/>
          <a:lstStyle/>
          <a:p>
            <a:pPr algn="ctr"/>
            <a:endParaRPr lang="en-GB"/>
          </a:p>
        </p:txBody>
      </p:sp>
      <p:sp>
        <p:nvSpPr>
          <p:cNvPr id="21" name="Snip Single Corner Rectangle 6"/>
          <p:cNvSpPr/>
          <p:nvPr userDrawn="1"/>
        </p:nvSpPr>
        <p:spPr>
          <a:xfrm>
            <a:off x="-64806" y="-46625"/>
            <a:ext cx="7922406" cy="5227236"/>
          </a:xfrm>
          <a:custGeom>
            <a:avLst/>
            <a:gdLst>
              <a:gd name="connsiteX0" fmla="*/ 0 w 6480212"/>
              <a:gd name="connsiteY0" fmla="*/ 0 h 5056026"/>
              <a:gd name="connsiteX1" fmla="*/ 3952199 w 6480212"/>
              <a:gd name="connsiteY1" fmla="*/ 0 h 5056026"/>
              <a:gd name="connsiteX2" fmla="*/ 6480212 w 6480212"/>
              <a:gd name="connsiteY2" fmla="*/ 2528013 h 5056026"/>
              <a:gd name="connsiteX3" fmla="*/ 6480212 w 6480212"/>
              <a:gd name="connsiteY3" fmla="*/ 5056026 h 5056026"/>
              <a:gd name="connsiteX4" fmla="*/ 0 w 6480212"/>
              <a:gd name="connsiteY4" fmla="*/ 5056026 h 5056026"/>
              <a:gd name="connsiteX5" fmla="*/ 0 w 6480212"/>
              <a:gd name="connsiteY5" fmla="*/ 0 h 5056026"/>
              <a:gd name="connsiteX0" fmla="*/ 0 w 6480212"/>
              <a:gd name="connsiteY0" fmla="*/ 0 h 5056026"/>
              <a:gd name="connsiteX1" fmla="*/ 3952199 w 6480212"/>
              <a:gd name="connsiteY1" fmla="*/ 0 h 5056026"/>
              <a:gd name="connsiteX2" fmla="*/ 5438222 w 6480212"/>
              <a:gd name="connsiteY2" fmla="*/ 2878887 h 5056026"/>
              <a:gd name="connsiteX3" fmla="*/ 6480212 w 6480212"/>
              <a:gd name="connsiteY3" fmla="*/ 5056026 h 5056026"/>
              <a:gd name="connsiteX4" fmla="*/ 0 w 6480212"/>
              <a:gd name="connsiteY4" fmla="*/ 5056026 h 5056026"/>
              <a:gd name="connsiteX5" fmla="*/ 0 w 6480212"/>
              <a:gd name="connsiteY5" fmla="*/ 0 h 5056026"/>
              <a:gd name="connsiteX0" fmla="*/ 0 w 6480212"/>
              <a:gd name="connsiteY0" fmla="*/ 0 h 5056026"/>
              <a:gd name="connsiteX1" fmla="*/ 3952199 w 6480212"/>
              <a:gd name="connsiteY1" fmla="*/ 0 h 5056026"/>
              <a:gd name="connsiteX2" fmla="*/ 5416957 w 6480212"/>
              <a:gd name="connsiteY2" fmla="*/ 2878887 h 5056026"/>
              <a:gd name="connsiteX3" fmla="*/ 6480212 w 6480212"/>
              <a:gd name="connsiteY3" fmla="*/ 5056026 h 5056026"/>
              <a:gd name="connsiteX4" fmla="*/ 0 w 6480212"/>
              <a:gd name="connsiteY4" fmla="*/ 5056026 h 5056026"/>
              <a:gd name="connsiteX5" fmla="*/ 0 w 6480212"/>
              <a:gd name="connsiteY5" fmla="*/ 0 h 5056026"/>
              <a:gd name="connsiteX0" fmla="*/ 0 w 6480212"/>
              <a:gd name="connsiteY0" fmla="*/ 0 h 5056026"/>
              <a:gd name="connsiteX1" fmla="*/ 4309755 w 6480212"/>
              <a:gd name="connsiteY1" fmla="*/ 0 h 5056026"/>
              <a:gd name="connsiteX2" fmla="*/ 5416957 w 6480212"/>
              <a:gd name="connsiteY2" fmla="*/ 2878887 h 5056026"/>
              <a:gd name="connsiteX3" fmla="*/ 6480212 w 6480212"/>
              <a:gd name="connsiteY3" fmla="*/ 5056026 h 5056026"/>
              <a:gd name="connsiteX4" fmla="*/ 0 w 6480212"/>
              <a:gd name="connsiteY4" fmla="*/ 5056026 h 5056026"/>
              <a:gd name="connsiteX5" fmla="*/ 0 w 6480212"/>
              <a:gd name="connsiteY5" fmla="*/ 0 h 5056026"/>
              <a:gd name="connsiteX0" fmla="*/ 0 w 6480212"/>
              <a:gd name="connsiteY0" fmla="*/ 0 h 5056026"/>
              <a:gd name="connsiteX1" fmla="*/ 4309755 w 6480212"/>
              <a:gd name="connsiteY1" fmla="*/ 0 h 5056026"/>
              <a:gd name="connsiteX2" fmla="*/ 5624570 w 6480212"/>
              <a:gd name="connsiteY2" fmla="*/ 2911116 h 5056026"/>
              <a:gd name="connsiteX3" fmla="*/ 6480212 w 6480212"/>
              <a:gd name="connsiteY3" fmla="*/ 5056026 h 5056026"/>
              <a:gd name="connsiteX4" fmla="*/ 0 w 6480212"/>
              <a:gd name="connsiteY4" fmla="*/ 5056026 h 5056026"/>
              <a:gd name="connsiteX5" fmla="*/ 0 w 6480212"/>
              <a:gd name="connsiteY5" fmla="*/ 0 h 5056026"/>
              <a:gd name="connsiteX0" fmla="*/ 0 w 6480212"/>
              <a:gd name="connsiteY0" fmla="*/ 0 h 5056026"/>
              <a:gd name="connsiteX1" fmla="*/ 4863388 w 6480212"/>
              <a:gd name="connsiteY1" fmla="*/ 0 h 5056026"/>
              <a:gd name="connsiteX2" fmla="*/ 5624570 w 6480212"/>
              <a:gd name="connsiteY2" fmla="*/ 2911116 h 5056026"/>
              <a:gd name="connsiteX3" fmla="*/ 6480212 w 6480212"/>
              <a:gd name="connsiteY3" fmla="*/ 5056026 h 5056026"/>
              <a:gd name="connsiteX4" fmla="*/ 0 w 6480212"/>
              <a:gd name="connsiteY4" fmla="*/ 5056026 h 5056026"/>
              <a:gd name="connsiteX5" fmla="*/ 0 w 6480212"/>
              <a:gd name="connsiteY5" fmla="*/ 0 h 5056026"/>
              <a:gd name="connsiteX0" fmla="*/ 0 w 6480212"/>
              <a:gd name="connsiteY0" fmla="*/ 0 h 5056026"/>
              <a:gd name="connsiteX1" fmla="*/ 4863388 w 6480212"/>
              <a:gd name="connsiteY1" fmla="*/ 0 h 5056026"/>
              <a:gd name="connsiteX2" fmla="*/ 5762979 w 6480212"/>
              <a:gd name="connsiteY2" fmla="*/ 2889630 h 5056026"/>
              <a:gd name="connsiteX3" fmla="*/ 6480212 w 6480212"/>
              <a:gd name="connsiteY3" fmla="*/ 5056026 h 5056026"/>
              <a:gd name="connsiteX4" fmla="*/ 0 w 6480212"/>
              <a:gd name="connsiteY4" fmla="*/ 5056026 h 5056026"/>
              <a:gd name="connsiteX5" fmla="*/ 0 w 6480212"/>
              <a:gd name="connsiteY5" fmla="*/ 0 h 5056026"/>
              <a:gd name="connsiteX0" fmla="*/ 0 w 6722427"/>
              <a:gd name="connsiteY0" fmla="*/ 0 h 5088256"/>
              <a:gd name="connsiteX1" fmla="*/ 4863388 w 6722427"/>
              <a:gd name="connsiteY1" fmla="*/ 0 h 5088256"/>
              <a:gd name="connsiteX2" fmla="*/ 5762979 w 6722427"/>
              <a:gd name="connsiteY2" fmla="*/ 2889630 h 5088256"/>
              <a:gd name="connsiteX3" fmla="*/ 6722427 w 6722427"/>
              <a:gd name="connsiteY3" fmla="*/ 5088256 h 5088256"/>
              <a:gd name="connsiteX4" fmla="*/ 0 w 6722427"/>
              <a:gd name="connsiteY4" fmla="*/ 5056026 h 5088256"/>
              <a:gd name="connsiteX5" fmla="*/ 0 w 6722427"/>
              <a:gd name="connsiteY5" fmla="*/ 0 h 5088256"/>
              <a:gd name="connsiteX0" fmla="*/ 0 w 6722427"/>
              <a:gd name="connsiteY0" fmla="*/ 0 h 5088256"/>
              <a:gd name="connsiteX1" fmla="*/ 4863388 w 6722427"/>
              <a:gd name="connsiteY1" fmla="*/ 0 h 5088256"/>
              <a:gd name="connsiteX2" fmla="*/ 5924456 w 6722427"/>
              <a:gd name="connsiteY2" fmla="*/ 2889630 h 5088256"/>
              <a:gd name="connsiteX3" fmla="*/ 6722427 w 6722427"/>
              <a:gd name="connsiteY3" fmla="*/ 5088256 h 5088256"/>
              <a:gd name="connsiteX4" fmla="*/ 0 w 6722427"/>
              <a:gd name="connsiteY4" fmla="*/ 5056026 h 5088256"/>
              <a:gd name="connsiteX5" fmla="*/ 0 w 6722427"/>
              <a:gd name="connsiteY5" fmla="*/ 0 h 5088256"/>
              <a:gd name="connsiteX0" fmla="*/ 0 w 6722427"/>
              <a:gd name="connsiteY0" fmla="*/ 0 h 5088256"/>
              <a:gd name="connsiteX1" fmla="*/ 4908787 w 6722427"/>
              <a:gd name="connsiteY1" fmla="*/ 10812 h 5088256"/>
              <a:gd name="connsiteX2" fmla="*/ 5924456 w 6722427"/>
              <a:gd name="connsiteY2" fmla="*/ 2889630 h 5088256"/>
              <a:gd name="connsiteX3" fmla="*/ 6722427 w 6722427"/>
              <a:gd name="connsiteY3" fmla="*/ 5088256 h 5088256"/>
              <a:gd name="connsiteX4" fmla="*/ 0 w 6722427"/>
              <a:gd name="connsiteY4" fmla="*/ 5056026 h 5088256"/>
              <a:gd name="connsiteX5" fmla="*/ 0 w 6722427"/>
              <a:gd name="connsiteY5" fmla="*/ 0 h 5088256"/>
              <a:gd name="connsiteX0" fmla="*/ 0 w 6722427"/>
              <a:gd name="connsiteY0" fmla="*/ 0 h 5088256"/>
              <a:gd name="connsiteX1" fmla="*/ 4908787 w 6722427"/>
              <a:gd name="connsiteY1" fmla="*/ 10812 h 5088256"/>
              <a:gd name="connsiteX2" fmla="*/ 5853859 w 6722427"/>
              <a:gd name="connsiteY2" fmla="*/ 2920628 h 5088256"/>
              <a:gd name="connsiteX3" fmla="*/ 6722427 w 6722427"/>
              <a:gd name="connsiteY3" fmla="*/ 5088256 h 5088256"/>
              <a:gd name="connsiteX4" fmla="*/ 0 w 6722427"/>
              <a:gd name="connsiteY4" fmla="*/ 5056026 h 5088256"/>
              <a:gd name="connsiteX5" fmla="*/ 0 w 6722427"/>
              <a:gd name="connsiteY5" fmla="*/ 0 h 5088256"/>
              <a:gd name="connsiteX0" fmla="*/ 0 w 6722427"/>
              <a:gd name="connsiteY0" fmla="*/ 0 h 5088256"/>
              <a:gd name="connsiteX1" fmla="*/ 5049982 w 6722427"/>
              <a:gd name="connsiteY1" fmla="*/ 41810 h 5088256"/>
              <a:gd name="connsiteX2" fmla="*/ 5853859 w 6722427"/>
              <a:gd name="connsiteY2" fmla="*/ 2920628 h 5088256"/>
              <a:gd name="connsiteX3" fmla="*/ 6722427 w 6722427"/>
              <a:gd name="connsiteY3" fmla="*/ 5088256 h 5088256"/>
              <a:gd name="connsiteX4" fmla="*/ 0 w 6722427"/>
              <a:gd name="connsiteY4" fmla="*/ 5056026 h 5088256"/>
              <a:gd name="connsiteX5" fmla="*/ 0 w 6722427"/>
              <a:gd name="connsiteY5" fmla="*/ 0 h 5088256"/>
              <a:gd name="connsiteX0" fmla="*/ 0 w 6501810"/>
              <a:gd name="connsiteY0" fmla="*/ 0 h 5077923"/>
              <a:gd name="connsiteX1" fmla="*/ 5049982 w 6501810"/>
              <a:gd name="connsiteY1" fmla="*/ 41810 h 5077923"/>
              <a:gd name="connsiteX2" fmla="*/ 5853859 w 6501810"/>
              <a:gd name="connsiteY2" fmla="*/ 2920628 h 5077923"/>
              <a:gd name="connsiteX3" fmla="*/ 6501810 w 6501810"/>
              <a:gd name="connsiteY3" fmla="*/ 5077923 h 5077923"/>
              <a:gd name="connsiteX4" fmla="*/ 0 w 6501810"/>
              <a:gd name="connsiteY4" fmla="*/ 5056026 h 5077923"/>
              <a:gd name="connsiteX5" fmla="*/ 0 w 6501810"/>
              <a:gd name="connsiteY5" fmla="*/ 0 h 5077923"/>
              <a:gd name="connsiteX0" fmla="*/ 0 w 6501810"/>
              <a:gd name="connsiteY0" fmla="*/ 0 h 5077923"/>
              <a:gd name="connsiteX1" fmla="*/ 5049982 w 6501810"/>
              <a:gd name="connsiteY1" fmla="*/ 41810 h 5077923"/>
              <a:gd name="connsiteX2" fmla="*/ 5862585 w 6501810"/>
              <a:gd name="connsiteY2" fmla="*/ 2920629 h 5077923"/>
              <a:gd name="connsiteX3" fmla="*/ 6501810 w 6501810"/>
              <a:gd name="connsiteY3" fmla="*/ 5077923 h 5077923"/>
              <a:gd name="connsiteX4" fmla="*/ 0 w 6501810"/>
              <a:gd name="connsiteY4" fmla="*/ 5056026 h 5077923"/>
              <a:gd name="connsiteX5" fmla="*/ 0 w 6501810"/>
              <a:gd name="connsiteY5" fmla="*/ 0 h 5077923"/>
              <a:gd name="connsiteX0" fmla="*/ 0 w 6501810"/>
              <a:gd name="connsiteY0" fmla="*/ 0 h 5056026"/>
              <a:gd name="connsiteX1" fmla="*/ 5049982 w 6501810"/>
              <a:gd name="connsiteY1" fmla="*/ 41810 h 5056026"/>
              <a:gd name="connsiteX2" fmla="*/ 5862585 w 6501810"/>
              <a:gd name="connsiteY2" fmla="*/ 2920629 h 5056026"/>
              <a:gd name="connsiteX3" fmla="*/ 6501810 w 6501810"/>
              <a:gd name="connsiteY3" fmla="*/ 5026262 h 5056026"/>
              <a:gd name="connsiteX4" fmla="*/ 0 w 6501810"/>
              <a:gd name="connsiteY4" fmla="*/ 5056026 h 5056026"/>
              <a:gd name="connsiteX5" fmla="*/ 0 w 6501810"/>
              <a:gd name="connsiteY5" fmla="*/ 0 h 5056026"/>
              <a:gd name="connsiteX0" fmla="*/ 0 w 6501810"/>
              <a:gd name="connsiteY0" fmla="*/ 0 h 5056026"/>
              <a:gd name="connsiteX1" fmla="*/ 5049982 w 6501810"/>
              <a:gd name="connsiteY1" fmla="*/ 41810 h 5056026"/>
              <a:gd name="connsiteX2" fmla="*/ 5878384 w 6501810"/>
              <a:gd name="connsiteY2" fmla="*/ 2911276 h 5056026"/>
              <a:gd name="connsiteX3" fmla="*/ 6501810 w 6501810"/>
              <a:gd name="connsiteY3" fmla="*/ 5026262 h 5056026"/>
              <a:gd name="connsiteX4" fmla="*/ 0 w 6501810"/>
              <a:gd name="connsiteY4" fmla="*/ 5056026 h 5056026"/>
              <a:gd name="connsiteX5" fmla="*/ 0 w 6501810"/>
              <a:gd name="connsiteY5" fmla="*/ 0 h 5056026"/>
              <a:gd name="connsiteX0" fmla="*/ 0 w 6501810"/>
              <a:gd name="connsiteY0" fmla="*/ 0 h 5056026"/>
              <a:gd name="connsiteX1" fmla="*/ 5065781 w 6501810"/>
              <a:gd name="connsiteY1" fmla="*/ 23102 h 5056026"/>
              <a:gd name="connsiteX2" fmla="*/ 5878384 w 6501810"/>
              <a:gd name="connsiteY2" fmla="*/ 2911276 h 5056026"/>
              <a:gd name="connsiteX3" fmla="*/ 6501810 w 6501810"/>
              <a:gd name="connsiteY3" fmla="*/ 5026262 h 5056026"/>
              <a:gd name="connsiteX4" fmla="*/ 0 w 6501810"/>
              <a:gd name="connsiteY4" fmla="*/ 5056026 h 5056026"/>
              <a:gd name="connsiteX5" fmla="*/ 0 w 6501810"/>
              <a:gd name="connsiteY5" fmla="*/ 0 h 5056026"/>
              <a:gd name="connsiteX0" fmla="*/ 0 w 6501810"/>
              <a:gd name="connsiteY0" fmla="*/ 23666 h 5079692"/>
              <a:gd name="connsiteX1" fmla="*/ 5065781 w 6501810"/>
              <a:gd name="connsiteY1" fmla="*/ 0 h 5079692"/>
              <a:gd name="connsiteX2" fmla="*/ 5878384 w 6501810"/>
              <a:gd name="connsiteY2" fmla="*/ 2934942 h 5079692"/>
              <a:gd name="connsiteX3" fmla="*/ 6501810 w 6501810"/>
              <a:gd name="connsiteY3" fmla="*/ 5049928 h 5079692"/>
              <a:gd name="connsiteX4" fmla="*/ 0 w 6501810"/>
              <a:gd name="connsiteY4" fmla="*/ 5079692 h 5079692"/>
              <a:gd name="connsiteX5" fmla="*/ 0 w 6501810"/>
              <a:gd name="connsiteY5" fmla="*/ 23666 h 507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01810" h="5079692">
                <a:moveTo>
                  <a:pt x="0" y="23666"/>
                </a:moveTo>
                <a:lnTo>
                  <a:pt x="5065781" y="0"/>
                </a:lnTo>
                <a:lnTo>
                  <a:pt x="5878384" y="2934942"/>
                </a:lnTo>
                <a:lnTo>
                  <a:pt x="6501810" y="5049928"/>
                </a:lnTo>
                <a:lnTo>
                  <a:pt x="0" y="5079692"/>
                </a:lnTo>
                <a:lnTo>
                  <a:pt x="0" y="23666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96" tIns="43947" rIns="87896" bIns="43947" rtlCol="0" anchor="ctr"/>
          <a:lstStyle/>
          <a:p>
            <a:pPr algn="ctr"/>
            <a:endParaRPr lang="en-GB"/>
          </a:p>
        </p:txBody>
      </p:sp>
      <p:sp>
        <p:nvSpPr>
          <p:cNvPr id="22" name="Snip Single Corner Rectangle 6"/>
          <p:cNvSpPr/>
          <p:nvPr userDrawn="1"/>
        </p:nvSpPr>
        <p:spPr>
          <a:xfrm rot="10800000">
            <a:off x="6168906" y="-9625"/>
            <a:ext cx="3003970" cy="5162750"/>
          </a:xfrm>
          <a:custGeom>
            <a:avLst/>
            <a:gdLst>
              <a:gd name="connsiteX0" fmla="*/ 0 w 6480212"/>
              <a:gd name="connsiteY0" fmla="*/ 0 h 5056026"/>
              <a:gd name="connsiteX1" fmla="*/ 3952199 w 6480212"/>
              <a:gd name="connsiteY1" fmla="*/ 0 h 5056026"/>
              <a:gd name="connsiteX2" fmla="*/ 6480212 w 6480212"/>
              <a:gd name="connsiteY2" fmla="*/ 2528013 h 5056026"/>
              <a:gd name="connsiteX3" fmla="*/ 6480212 w 6480212"/>
              <a:gd name="connsiteY3" fmla="*/ 5056026 h 5056026"/>
              <a:gd name="connsiteX4" fmla="*/ 0 w 6480212"/>
              <a:gd name="connsiteY4" fmla="*/ 5056026 h 5056026"/>
              <a:gd name="connsiteX5" fmla="*/ 0 w 6480212"/>
              <a:gd name="connsiteY5" fmla="*/ 0 h 5056026"/>
              <a:gd name="connsiteX0" fmla="*/ 0 w 6480212"/>
              <a:gd name="connsiteY0" fmla="*/ 0 h 5056026"/>
              <a:gd name="connsiteX1" fmla="*/ 3952199 w 6480212"/>
              <a:gd name="connsiteY1" fmla="*/ 0 h 5056026"/>
              <a:gd name="connsiteX2" fmla="*/ 5438222 w 6480212"/>
              <a:gd name="connsiteY2" fmla="*/ 2878887 h 5056026"/>
              <a:gd name="connsiteX3" fmla="*/ 6480212 w 6480212"/>
              <a:gd name="connsiteY3" fmla="*/ 5056026 h 5056026"/>
              <a:gd name="connsiteX4" fmla="*/ 0 w 6480212"/>
              <a:gd name="connsiteY4" fmla="*/ 5056026 h 5056026"/>
              <a:gd name="connsiteX5" fmla="*/ 0 w 6480212"/>
              <a:gd name="connsiteY5" fmla="*/ 0 h 5056026"/>
              <a:gd name="connsiteX0" fmla="*/ 0 w 6480212"/>
              <a:gd name="connsiteY0" fmla="*/ 0 h 5056026"/>
              <a:gd name="connsiteX1" fmla="*/ 3952199 w 6480212"/>
              <a:gd name="connsiteY1" fmla="*/ 0 h 5056026"/>
              <a:gd name="connsiteX2" fmla="*/ 5416957 w 6480212"/>
              <a:gd name="connsiteY2" fmla="*/ 2878887 h 5056026"/>
              <a:gd name="connsiteX3" fmla="*/ 6480212 w 6480212"/>
              <a:gd name="connsiteY3" fmla="*/ 5056026 h 5056026"/>
              <a:gd name="connsiteX4" fmla="*/ 0 w 6480212"/>
              <a:gd name="connsiteY4" fmla="*/ 5056026 h 5056026"/>
              <a:gd name="connsiteX5" fmla="*/ 0 w 6480212"/>
              <a:gd name="connsiteY5" fmla="*/ 0 h 5056026"/>
              <a:gd name="connsiteX0" fmla="*/ 0 w 6480212"/>
              <a:gd name="connsiteY0" fmla="*/ 10267 h 5066293"/>
              <a:gd name="connsiteX1" fmla="*/ 3387489 w 6480212"/>
              <a:gd name="connsiteY1" fmla="*/ 0 h 5066293"/>
              <a:gd name="connsiteX2" fmla="*/ 5416957 w 6480212"/>
              <a:gd name="connsiteY2" fmla="*/ 2889154 h 5066293"/>
              <a:gd name="connsiteX3" fmla="*/ 6480212 w 6480212"/>
              <a:gd name="connsiteY3" fmla="*/ 5066293 h 5066293"/>
              <a:gd name="connsiteX4" fmla="*/ 0 w 6480212"/>
              <a:gd name="connsiteY4" fmla="*/ 5066293 h 5066293"/>
              <a:gd name="connsiteX5" fmla="*/ 0 w 6480212"/>
              <a:gd name="connsiteY5" fmla="*/ 10267 h 5066293"/>
              <a:gd name="connsiteX0" fmla="*/ 0 w 6480212"/>
              <a:gd name="connsiteY0" fmla="*/ 30801 h 5086827"/>
              <a:gd name="connsiteX1" fmla="*/ 3081605 w 6480212"/>
              <a:gd name="connsiteY1" fmla="*/ 0 h 5086827"/>
              <a:gd name="connsiteX2" fmla="*/ 5416957 w 6480212"/>
              <a:gd name="connsiteY2" fmla="*/ 2909688 h 5086827"/>
              <a:gd name="connsiteX3" fmla="*/ 6480212 w 6480212"/>
              <a:gd name="connsiteY3" fmla="*/ 5086827 h 5086827"/>
              <a:gd name="connsiteX4" fmla="*/ 0 w 6480212"/>
              <a:gd name="connsiteY4" fmla="*/ 5086827 h 5086827"/>
              <a:gd name="connsiteX5" fmla="*/ 0 w 6480212"/>
              <a:gd name="connsiteY5" fmla="*/ 30801 h 5086827"/>
              <a:gd name="connsiteX0" fmla="*/ 0 w 6480212"/>
              <a:gd name="connsiteY0" fmla="*/ 30801 h 5086827"/>
              <a:gd name="connsiteX1" fmla="*/ 3081605 w 6480212"/>
              <a:gd name="connsiteY1" fmla="*/ 0 h 5086827"/>
              <a:gd name="connsiteX2" fmla="*/ 4946366 w 6480212"/>
              <a:gd name="connsiteY2" fmla="*/ 2868621 h 5086827"/>
              <a:gd name="connsiteX3" fmla="*/ 6480212 w 6480212"/>
              <a:gd name="connsiteY3" fmla="*/ 5086827 h 5086827"/>
              <a:gd name="connsiteX4" fmla="*/ 0 w 6480212"/>
              <a:gd name="connsiteY4" fmla="*/ 5086827 h 5086827"/>
              <a:gd name="connsiteX5" fmla="*/ 0 w 6480212"/>
              <a:gd name="connsiteY5" fmla="*/ 30801 h 5086827"/>
              <a:gd name="connsiteX0" fmla="*/ 0 w 6480212"/>
              <a:gd name="connsiteY0" fmla="*/ 20534 h 5076560"/>
              <a:gd name="connsiteX1" fmla="*/ 2658073 w 6480212"/>
              <a:gd name="connsiteY1" fmla="*/ 0 h 5076560"/>
              <a:gd name="connsiteX2" fmla="*/ 4946366 w 6480212"/>
              <a:gd name="connsiteY2" fmla="*/ 2858354 h 5076560"/>
              <a:gd name="connsiteX3" fmla="*/ 6480212 w 6480212"/>
              <a:gd name="connsiteY3" fmla="*/ 5076560 h 5076560"/>
              <a:gd name="connsiteX4" fmla="*/ 0 w 6480212"/>
              <a:gd name="connsiteY4" fmla="*/ 5076560 h 5076560"/>
              <a:gd name="connsiteX5" fmla="*/ 0 w 6480212"/>
              <a:gd name="connsiteY5" fmla="*/ 20534 h 5076560"/>
              <a:gd name="connsiteX0" fmla="*/ 0 w 6574330"/>
              <a:gd name="connsiteY0" fmla="*/ 20534 h 5086826"/>
              <a:gd name="connsiteX1" fmla="*/ 2658073 w 6574330"/>
              <a:gd name="connsiteY1" fmla="*/ 0 h 5086826"/>
              <a:gd name="connsiteX2" fmla="*/ 4946366 w 6574330"/>
              <a:gd name="connsiteY2" fmla="*/ 2858354 h 5086826"/>
              <a:gd name="connsiteX3" fmla="*/ 6574330 w 6574330"/>
              <a:gd name="connsiteY3" fmla="*/ 5086826 h 5086826"/>
              <a:gd name="connsiteX4" fmla="*/ 0 w 6574330"/>
              <a:gd name="connsiteY4" fmla="*/ 5076560 h 5086826"/>
              <a:gd name="connsiteX5" fmla="*/ 0 w 6574330"/>
              <a:gd name="connsiteY5" fmla="*/ 20534 h 5086826"/>
              <a:gd name="connsiteX0" fmla="*/ 0 w 6574330"/>
              <a:gd name="connsiteY0" fmla="*/ 20534 h 5086826"/>
              <a:gd name="connsiteX1" fmla="*/ 2658073 w 6574330"/>
              <a:gd name="connsiteY1" fmla="*/ 0 h 5086826"/>
              <a:gd name="connsiteX2" fmla="*/ 4925233 w 6574330"/>
              <a:gd name="connsiteY2" fmla="*/ 2820300 h 5086826"/>
              <a:gd name="connsiteX3" fmla="*/ 6574330 w 6574330"/>
              <a:gd name="connsiteY3" fmla="*/ 5086826 h 5086826"/>
              <a:gd name="connsiteX4" fmla="*/ 0 w 6574330"/>
              <a:gd name="connsiteY4" fmla="*/ 5076560 h 5086826"/>
              <a:gd name="connsiteX5" fmla="*/ 0 w 6574330"/>
              <a:gd name="connsiteY5" fmla="*/ 20534 h 5086826"/>
              <a:gd name="connsiteX0" fmla="*/ 0 w 6574330"/>
              <a:gd name="connsiteY0" fmla="*/ 30048 h 5096340"/>
              <a:gd name="connsiteX1" fmla="*/ 2742604 w 6574330"/>
              <a:gd name="connsiteY1" fmla="*/ 0 h 5096340"/>
              <a:gd name="connsiteX2" fmla="*/ 4925233 w 6574330"/>
              <a:gd name="connsiteY2" fmla="*/ 2829814 h 5096340"/>
              <a:gd name="connsiteX3" fmla="*/ 6574330 w 6574330"/>
              <a:gd name="connsiteY3" fmla="*/ 5096340 h 5096340"/>
              <a:gd name="connsiteX4" fmla="*/ 0 w 6574330"/>
              <a:gd name="connsiteY4" fmla="*/ 5086074 h 5096340"/>
              <a:gd name="connsiteX5" fmla="*/ 0 w 6574330"/>
              <a:gd name="connsiteY5" fmla="*/ 30048 h 5096340"/>
              <a:gd name="connsiteX0" fmla="*/ 42403 w 6616733"/>
              <a:gd name="connsiteY0" fmla="*/ 30048 h 5096340"/>
              <a:gd name="connsiteX1" fmla="*/ 2785007 w 6616733"/>
              <a:gd name="connsiteY1" fmla="*/ 0 h 5096340"/>
              <a:gd name="connsiteX2" fmla="*/ 4967636 w 6616733"/>
              <a:gd name="connsiteY2" fmla="*/ 2829814 h 5096340"/>
              <a:gd name="connsiteX3" fmla="*/ 6616733 w 6616733"/>
              <a:gd name="connsiteY3" fmla="*/ 5096340 h 5096340"/>
              <a:gd name="connsiteX4" fmla="*/ 0 w 6616733"/>
              <a:gd name="connsiteY4" fmla="*/ 5095576 h 5096340"/>
              <a:gd name="connsiteX5" fmla="*/ 42403 w 6616733"/>
              <a:gd name="connsiteY5" fmla="*/ 30048 h 5096340"/>
              <a:gd name="connsiteX0" fmla="*/ 0 w 6616733"/>
              <a:gd name="connsiteY0" fmla="*/ 20546 h 5096340"/>
              <a:gd name="connsiteX1" fmla="*/ 2785007 w 6616733"/>
              <a:gd name="connsiteY1" fmla="*/ 0 h 5096340"/>
              <a:gd name="connsiteX2" fmla="*/ 4967636 w 6616733"/>
              <a:gd name="connsiteY2" fmla="*/ 2829814 h 5096340"/>
              <a:gd name="connsiteX3" fmla="*/ 6616733 w 6616733"/>
              <a:gd name="connsiteY3" fmla="*/ 5096340 h 5096340"/>
              <a:gd name="connsiteX4" fmla="*/ 0 w 6616733"/>
              <a:gd name="connsiteY4" fmla="*/ 5095576 h 5096340"/>
              <a:gd name="connsiteX5" fmla="*/ 0 w 6616733"/>
              <a:gd name="connsiteY5" fmla="*/ 20546 h 5096340"/>
              <a:gd name="connsiteX0" fmla="*/ 0 w 6616733"/>
              <a:gd name="connsiteY0" fmla="*/ 1543 h 5096340"/>
              <a:gd name="connsiteX1" fmla="*/ 2785007 w 6616733"/>
              <a:gd name="connsiteY1" fmla="*/ 0 h 5096340"/>
              <a:gd name="connsiteX2" fmla="*/ 4967636 w 6616733"/>
              <a:gd name="connsiteY2" fmla="*/ 2829814 h 5096340"/>
              <a:gd name="connsiteX3" fmla="*/ 6616733 w 6616733"/>
              <a:gd name="connsiteY3" fmla="*/ 5096340 h 5096340"/>
              <a:gd name="connsiteX4" fmla="*/ 0 w 6616733"/>
              <a:gd name="connsiteY4" fmla="*/ 5095576 h 5096340"/>
              <a:gd name="connsiteX5" fmla="*/ 0 w 6616733"/>
              <a:gd name="connsiteY5" fmla="*/ 1543 h 5096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16733" h="5096340">
                <a:moveTo>
                  <a:pt x="0" y="1543"/>
                </a:moveTo>
                <a:lnTo>
                  <a:pt x="2785007" y="0"/>
                </a:lnTo>
                <a:lnTo>
                  <a:pt x="4967636" y="2829814"/>
                </a:lnTo>
                <a:lnTo>
                  <a:pt x="6616733" y="5096340"/>
                </a:lnTo>
                <a:lnTo>
                  <a:pt x="0" y="5095576"/>
                </a:lnTo>
                <a:lnTo>
                  <a:pt x="0" y="154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96" tIns="43947" rIns="87896" bIns="43947" rtlCol="0" anchor="ctr"/>
          <a:lstStyle/>
          <a:p>
            <a:pPr algn="ctr"/>
            <a:endParaRPr lang="en-GB"/>
          </a:p>
        </p:txBody>
      </p:sp>
      <p:sp>
        <p:nvSpPr>
          <p:cNvPr id="24" name="Date Placeholder 3"/>
          <p:cNvSpPr txBox="1">
            <a:spLocks/>
          </p:cNvSpPr>
          <p:nvPr userDrawn="1"/>
        </p:nvSpPr>
        <p:spPr>
          <a:xfrm>
            <a:off x="464400" y="4914900"/>
            <a:ext cx="2133600" cy="14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51C91B-C65A-4A5C-BBA8-29DE9733A937}" type="datetimeFigureOut">
              <a:rPr lang="en-GB" smtClean="0"/>
              <a:pPr/>
              <a:t>10/12/2024</a:t>
            </a:fld>
            <a:endParaRPr lang="en-GB" dirty="0"/>
          </a:p>
        </p:txBody>
      </p:sp>
      <p:sp>
        <p:nvSpPr>
          <p:cNvPr id="25" name="Slide Number Placeholder 5"/>
          <p:cNvSpPr txBox="1">
            <a:spLocks/>
          </p:cNvSpPr>
          <p:nvPr userDrawn="1"/>
        </p:nvSpPr>
        <p:spPr>
          <a:xfrm>
            <a:off x="6578600" y="4914900"/>
            <a:ext cx="2133600" cy="14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09DB64-F804-46D7-B97F-CE00FAC863B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8" name="Rectangle 2"/>
          <p:cNvSpPr>
            <a:spLocks noChangeArrowheads="1"/>
          </p:cNvSpPr>
          <p:nvPr userDrawn="1"/>
        </p:nvSpPr>
        <p:spPr bwMode="auto">
          <a:xfrm>
            <a:off x="916001" y="2963311"/>
            <a:ext cx="177573" cy="35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7896" tIns="43947" rIns="87896" bIns="4394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87895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56475" algn="r"/>
                <a:tab pos="2754351" algn="ctr"/>
                <a:tab pos="5508704" algn="r"/>
              </a:tabLst>
            </a:pPr>
            <a:endParaRPr kumimoji="0" lang="en-US" sz="1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611562" y="281174"/>
            <a:ext cx="5148572" cy="762830"/>
            <a:chOff x="611562" y="281174"/>
            <a:chExt cx="5148572" cy="762830"/>
          </a:xfrm>
        </p:grpSpPr>
        <p:sp>
          <p:nvSpPr>
            <p:cNvPr id="29" name="TextBox 28"/>
            <p:cNvSpPr txBox="1"/>
            <p:nvPr userDrawn="1"/>
          </p:nvSpPr>
          <p:spPr>
            <a:xfrm>
              <a:off x="1439655" y="629453"/>
              <a:ext cx="43204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b="1" dirty="0" smtClean="0">
                  <a:solidFill>
                    <a:schemeClr val="bg1"/>
                  </a:solidFill>
                </a:rPr>
                <a:t>COLLEGE</a:t>
              </a:r>
              <a:r>
                <a:rPr lang="en-US" sz="1600" b="1" baseline="0" dirty="0" smtClean="0">
                  <a:solidFill>
                    <a:schemeClr val="bg1"/>
                  </a:solidFill>
                </a:rPr>
                <a:t> OF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ENGINEERING</a:t>
              </a:r>
              <a:endParaRPr lang="en-GB" sz="16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1" name="Straight Connector 30"/>
            <p:cNvCxnSpPr/>
            <p:nvPr userDrawn="1"/>
          </p:nvCxnSpPr>
          <p:spPr>
            <a:xfrm>
              <a:off x="1454455" y="281174"/>
              <a:ext cx="0" cy="75895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2" name="Picture 3"/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2" y="284831"/>
              <a:ext cx="759171" cy="759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3" name="TextBox 32"/>
            <p:cNvSpPr txBox="1"/>
            <p:nvPr userDrawn="1"/>
          </p:nvSpPr>
          <p:spPr>
            <a:xfrm>
              <a:off x="1438337" y="331243"/>
              <a:ext cx="43204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kern="1200" dirty="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AL-NAHRAIN UNIVERSITY</a:t>
              </a:r>
              <a:endParaRPr lang="en-GB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89889" y="1915100"/>
            <a:ext cx="4860000" cy="1143000"/>
          </a:xfrm>
        </p:spPr>
        <p:txBody>
          <a:bodyPr anchor="b" anchorCtr="0"/>
          <a:lstStyle>
            <a:lvl1pPr>
              <a:lnSpc>
                <a:spcPct val="86000"/>
              </a:lnSpc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Subtitle 2"/>
          <p:cNvSpPr>
            <a:spLocks noGrp="1"/>
          </p:cNvSpPr>
          <p:nvPr userDrawn="1">
            <p:ph type="subTitle" idx="1"/>
          </p:nvPr>
        </p:nvSpPr>
        <p:spPr>
          <a:xfrm>
            <a:off x="387350" y="3147216"/>
            <a:ext cx="4860000" cy="360000"/>
          </a:xfrm>
        </p:spPr>
        <p:txBody>
          <a:bodyPr/>
          <a:lstStyle>
            <a:lvl1pPr marL="0" indent="0" algn="l" defTabSz="878951" rtl="0" eaLnBrk="1" latinLnBrk="0" hangingPunct="1">
              <a:lnSpc>
                <a:spcPct val="96000"/>
              </a:lnSpc>
              <a:spcBef>
                <a:spcPts val="0"/>
              </a:spcBef>
              <a:spcAft>
                <a:spcPts val="519"/>
              </a:spcAft>
              <a:buFont typeface="Arial" pitchFamily="34" charset="0"/>
              <a:buNone/>
              <a:defRPr lang="en-GB" sz="19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394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789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18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579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97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368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0763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158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0480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7"/>
            <a:ext cx="4040188" cy="479824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39476" indent="0">
              <a:buNone/>
              <a:defRPr sz="1900" b="1"/>
            </a:lvl2pPr>
            <a:lvl3pPr marL="878951" indent="0">
              <a:buNone/>
              <a:defRPr sz="1700" b="1"/>
            </a:lvl3pPr>
            <a:lvl4pPr marL="1318426" indent="0">
              <a:buNone/>
              <a:defRPr sz="1600" b="1"/>
            </a:lvl4pPr>
            <a:lvl5pPr marL="1757901" indent="0">
              <a:buNone/>
              <a:defRPr sz="1600" b="1"/>
            </a:lvl5pPr>
            <a:lvl6pPr marL="2197377" indent="0">
              <a:buNone/>
              <a:defRPr sz="1600" b="1"/>
            </a:lvl6pPr>
            <a:lvl7pPr marL="2636854" indent="0">
              <a:buNone/>
              <a:defRPr sz="1600" b="1"/>
            </a:lvl7pPr>
            <a:lvl8pPr marL="3076329" indent="0">
              <a:buNone/>
              <a:defRPr sz="1600" b="1"/>
            </a:lvl8pPr>
            <a:lvl9pPr marL="3515805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9553" y="1631160"/>
            <a:ext cx="3957836" cy="2963464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7"/>
            <a:ext cx="4041775" cy="479824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39476" indent="0">
              <a:buNone/>
              <a:defRPr sz="1900" b="1"/>
            </a:lvl2pPr>
            <a:lvl3pPr marL="878951" indent="0">
              <a:buNone/>
              <a:defRPr sz="1700" b="1"/>
            </a:lvl3pPr>
            <a:lvl4pPr marL="1318426" indent="0">
              <a:buNone/>
              <a:defRPr sz="1600" b="1"/>
            </a:lvl4pPr>
            <a:lvl5pPr marL="1757901" indent="0">
              <a:buNone/>
              <a:defRPr sz="1600" b="1"/>
            </a:lvl5pPr>
            <a:lvl6pPr marL="2197377" indent="0">
              <a:buNone/>
              <a:defRPr sz="1600" b="1"/>
            </a:lvl6pPr>
            <a:lvl7pPr marL="2636854" indent="0">
              <a:buNone/>
              <a:defRPr sz="1600" b="1"/>
            </a:lvl7pPr>
            <a:lvl8pPr marL="3076329" indent="0">
              <a:buNone/>
              <a:defRPr sz="1600" b="1"/>
            </a:lvl8pPr>
            <a:lvl9pPr marL="3515805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1631160"/>
            <a:ext cx="3959422" cy="2963464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45332-CF33-40E9-BF05-499E151ACBC0}" type="datetime1">
              <a:rPr lang="en-GB" smtClean="0"/>
              <a:t>10/12/2024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9D09DB64-F804-46D7-B97F-CE00FAC863B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464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63" y="460800"/>
            <a:ext cx="2925961" cy="540000"/>
          </a:xfrm>
        </p:spPr>
        <p:txBody>
          <a:bodyPr anchor="t" anchorCtr="0"/>
          <a:lstStyle>
            <a:lvl1pPr algn="l">
              <a:defRPr sz="1900" b="1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7"/>
            <a:ext cx="5029397" cy="4389835"/>
          </a:xfrm>
        </p:spPr>
        <p:txBody>
          <a:bodyPr/>
          <a:lstStyle>
            <a:lvl1pPr>
              <a:defRPr sz="2900"/>
            </a:lvl1pPr>
            <a:lvl2pPr>
              <a:defRPr sz="2700"/>
            </a:lvl2pPr>
            <a:lvl3pPr>
              <a:defRPr sz="22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9563" y="1076334"/>
            <a:ext cx="2925961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39476" indent="0">
              <a:buNone/>
              <a:defRPr sz="1200"/>
            </a:lvl2pPr>
            <a:lvl3pPr marL="878951" indent="0">
              <a:buNone/>
              <a:defRPr sz="800"/>
            </a:lvl3pPr>
            <a:lvl4pPr marL="1318426" indent="0">
              <a:buNone/>
              <a:defRPr sz="800"/>
            </a:lvl4pPr>
            <a:lvl5pPr marL="1757901" indent="0">
              <a:buNone/>
              <a:defRPr sz="800"/>
            </a:lvl5pPr>
            <a:lvl6pPr marL="2197377" indent="0">
              <a:buNone/>
              <a:defRPr sz="800"/>
            </a:lvl6pPr>
            <a:lvl7pPr marL="2636854" indent="0">
              <a:buNone/>
              <a:defRPr sz="800"/>
            </a:lvl7pPr>
            <a:lvl8pPr marL="3076329" indent="0">
              <a:buNone/>
              <a:defRPr sz="800"/>
            </a:lvl8pPr>
            <a:lvl9pPr marL="3515805" indent="0">
              <a:buNone/>
              <a:defRPr sz="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6996B-C158-48DF-83AA-878242733D42}" type="datetime1">
              <a:rPr lang="en-GB" smtClean="0"/>
              <a:t>10/12/2024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9D09DB64-F804-46D7-B97F-CE00FAC863B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5429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6793" y="3600454"/>
            <a:ext cx="5486400" cy="425054"/>
          </a:xfrm>
        </p:spPr>
        <p:txBody>
          <a:bodyPr anchor="b"/>
          <a:lstStyle>
            <a:lvl1pPr algn="l">
              <a:defRPr sz="19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6793" y="459580"/>
            <a:ext cx="5486400" cy="3086100"/>
          </a:xfrm>
        </p:spPr>
        <p:txBody>
          <a:bodyPr/>
          <a:lstStyle>
            <a:lvl1pPr marL="0" indent="0">
              <a:buNone/>
              <a:defRPr sz="2900"/>
            </a:lvl1pPr>
            <a:lvl2pPr marL="439476" indent="0">
              <a:buNone/>
              <a:defRPr sz="2700"/>
            </a:lvl2pPr>
            <a:lvl3pPr marL="878951" indent="0">
              <a:buNone/>
              <a:defRPr sz="2200"/>
            </a:lvl3pPr>
            <a:lvl4pPr marL="1318426" indent="0">
              <a:buNone/>
              <a:defRPr sz="1900"/>
            </a:lvl4pPr>
            <a:lvl5pPr marL="1757901" indent="0">
              <a:buNone/>
              <a:defRPr sz="1900"/>
            </a:lvl5pPr>
            <a:lvl6pPr marL="2197377" indent="0">
              <a:buNone/>
              <a:defRPr sz="1900"/>
            </a:lvl6pPr>
            <a:lvl7pPr marL="2636854" indent="0">
              <a:buNone/>
              <a:defRPr sz="1900"/>
            </a:lvl7pPr>
            <a:lvl8pPr marL="3076329" indent="0">
              <a:buNone/>
              <a:defRPr sz="1900"/>
            </a:lvl8pPr>
            <a:lvl9pPr marL="3515805" indent="0">
              <a:buNone/>
              <a:defRPr sz="19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6793" y="4025521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39476" indent="0">
              <a:buNone/>
              <a:defRPr sz="1200"/>
            </a:lvl2pPr>
            <a:lvl3pPr marL="878951" indent="0">
              <a:buNone/>
              <a:defRPr sz="800"/>
            </a:lvl3pPr>
            <a:lvl4pPr marL="1318426" indent="0">
              <a:buNone/>
              <a:defRPr sz="800"/>
            </a:lvl4pPr>
            <a:lvl5pPr marL="1757901" indent="0">
              <a:buNone/>
              <a:defRPr sz="800"/>
            </a:lvl5pPr>
            <a:lvl6pPr marL="2197377" indent="0">
              <a:buNone/>
              <a:defRPr sz="800"/>
            </a:lvl6pPr>
            <a:lvl7pPr marL="2636854" indent="0">
              <a:buNone/>
              <a:defRPr sz="800"/>
            </a:lvl7pPr>
            <a:lvl8pPr marL="3076329" indent="0">
              <a:buNone/>
              <a:defRPr sz="800"/>
            </a:lvl8pPr>
            <a:lvl9pPr marL="3515805" indent="0">
              <a:buNone/>
              <a:defRPr sz="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291A9-D74D-4863-A0A5-C6A0A6D90A51}" type="datetime1">
              <a:rPr lang="en-GB" smtClean="0"/>
              <a:t>10/12/2024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9D09DB64-F804-46D7-B97F-CE00FAC863BB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755576" y="116770"/>
            <a:ext cx="1267781" cy="576072"/>
            <a:chOff x="1024808" y="4247666"/>
            <a:chExt cx="1267781" cy="576072"/>
          </a:xfrm>
        </p:grpSpPr>
        <p:sp>
          <p:nvSpPr>
            <p:cNvPr id="17" name="TextBox 16"/>
            <p:cNvSpPr txBox="1"/>
            <p:nvPr userDrawn="1"/>
          </p:nvSpPr>
          <p:spPr>
            <a:xfrm>
              <a:off x="1024808" y="4296897"/>
              <a:ext cx="1267781" cy="458084"/>
            </a:xfrm>
            <a:prstGeom prst="rect">
              <a:avLst/>
            </a:prstGeom>
            <a:noFill/>
          </p:spPr>
          <p:txBody>
            <a:bodyPr wrap="square" lIns="87896" tIns="43947" rIns="87896" bIns="43947" rtlCol="0">
              <a:spAutoFit/>
            </a:bodyPr>
            <a:lstStyle/>
            <a:p>
              <a:pPr algn="just"/>
              <a:r>
                <a:rPr lang="en-US" sz="1200" b="1" dirty="0" smtClean="0">
                  <a:solidFill>
                    <a:schemeClr val="tx1"/>
                  </a:solidFill>
                </a:rPr>
                <a:t>AL-NAHRAIN UNIVERSITY</a:t>
              </a:r>
            </a:p>
          </p:txBody>
        </p:sp>
        <p:cxnSp>
          <p:nvCxnSpPr>
            <p:cNvPr id="18" name="Straight Connector 17"/>
            <p:cNvCxnSpPr/>
            <p:nvPr userDrawn="1"/>
          </p:nvCxnSpPr>
          <p:spPr>
            <a:xfrm>
              <a:off x="1031354" y="4247666"/>
              <a:ext cx="0" cy="576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0" y="101900"/>
            <a:ext cx="578379" cy="578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02226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4A460-2B8F-409B-8902-EF69E611A276}" type="datetime1">
              <a:rPr lang="en-GB" smtClean="0"/>
              <a:t>10/12/2024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9D09DB64-F804-46D7-B97F-CE00FAC863B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0263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20" y="205985"/>
            <a:ext cx="1975047" cy="438864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9557" y="205985"/>
            <a:ext cx="5937447" cy="438864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D87A3-F836-43E1-A457-EF92D73748F7}" type="datetime1">
              <a:rPr lang="en-GB" smtClean="0"/>
              <a:t>10/12/2024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9D09DB64-F804-46D7-B97F-CE00FAC863B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853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ioMedical_Grey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350" y="1740696"/>
            <a:ext cx="3960000" cy="1031940"/>
          </a:xfrm>
        </p:spPr>
        <p:txBody>
          <a:bodyPr anchor="b" anchorCtr="0"/>
          <a:lstStyle>
            <a:lvl1pPr algn="l">
              <a:lnSpc>
                <a:spcPct val="85000"/>
              </a:lnSpc>
              <a:defRPr sz="24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7350" y="2869409"/>
            <a:ext cx="3960000" cy="1028700"/>
          </a:xfrm>
        </p:spPr>
        <p:txBody>
          <a:bodyPr anchor="t" anchorCtr="0"/>
          <a:lstStyle>
            <a:lvl1pPr marL="0" indent="0">
              <a:buNone/>
              <a:defRPr sz="1900">
                <a:solidFill>
                  <a:schemeClr val="bg1"/>
                </a:solidFill>
              </a:defRPr>
            </a:lvl1pPr>
            <a:lvl2pPr marL="43947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8789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184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75790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197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6368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07632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51580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4CC5F3-95C0-46C7-A4CD-2B791A46AED7}" type="datetime1">
              <a:rPr lang="en-GB" smtClean="0">
                <a:solidFill>
                  <a:prstClr val="white"/>
                </a:solidFill>
              </a:rPr>
              <a:t>10/12/2024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37342" y="4914900"/>
            <a:ext cx="2133600" cy="148500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9D09DB64-F804-46D7-B97F-CE00FAC863BB}" type="slidenum">
              <a:rPr lang="en-GB" smtClean="0">
                <a:solidFill>
                  <a:prstClr val="white"/>
                </a:solidFill>
              </a:rPr>
              <a:pPr/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827584" y="156869"/>
            <a:ext cx="1267781" cy="576072"/>
            <a:chOff x="1024808" y="4247666"/>
            <a:chExt cx="1267781" cy="576072"/>
          </a:xfrm>
        </p:grpSpPr>
        <p:sp>
          <p:nvSpPr>
            <p:cNvPr id="14" name="TextBox 13"/>
            <p:cNvSpPr txBox="1"/>
            <p:nvPr userDrawn="1"/>
          </p:nvSpPr>
          <p:spPr>
            <a:xfrm>
              <a:off x="1024808" y="4296897"/>
              <a:ext cx="1267781" cy="458084"/>
            </a:xfrm>
            <a:prstGeom prst="rect">
              <a:avLst/>
            </a:prstGeom>
            <a:noFill/>
          </p:spPr>
          <p:txBody>
            <a:bodyPr wrap="square" lIns="87896" tIns="43947" rIns="87896" bIns="43947" rtlCol="0">
              <a:spAutoFit/>
            </a:bodyPr>
            <a:lstStyle/>
            <a:p>
              <a:pPr algn="just"/>
              <a:r>
                <a:rPr lang="en-US" sz="1200" b="1" dirty="0" smtClean="0">
                  <a:solidFill>
                    <a:schemeClr val="tx1"/>
                  </a:solidFill>
                </a:rPr>
                <a:t>AL-NAHRAIN UNIVERSITY</a:t>
              </a:r>
            </a:p>
          </p:txBody>
        </p:sp>
        <p:cxnSp>
          <p:nvCxnSpPr>
            <p:cNvPr id="15" name="Straight Connector 14"/>
            <p:cNvCxnSpPr/>
            <p:nvPr userDrawn="1"/>
          </p:nvCxnSpPr>
          <p:spPr>
            <a:xfrm>
              <a:off x="1031354" y="4247666"/>
              <a:ext cx="0" cy="576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6" name="Picture 3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38" y="141999"/>
            <a:ext cx="578379" cy="578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9935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ioMedical_Orang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s://assets.rbl.ms/12619853/980x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615" y="-24693"/>
            <a:ext cx="9201530" cy="516819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1F99E89-C15F-4174-8A5E-9F63E80A1398}" type="datetime1">
              <a:rPr lang="en-GB" smtClean="0">
                <a:solidFill>
                  <a:prstClr val="white"/>
                </a:solidFill>
              </a:rPr>
              <a:t>10/12/2024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D09DB64-F804-46D7-B97F-CE00FAC863BB}" type="slidenum">
              <a:rPr lang="en-GB" smtClean="0">
                <a:solidFill>
                  <a:prstClr val="white"/>
                </a:solidFill>
              </a:rPr>
              <a:pPr/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26978" name="Picture 2" descr="Related image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379" y="-1599641"/>
            <a:ext cx="11651742" cy="683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nip Single Corner Rectangle 11"/>
          <p:cNvSpPr/>
          <p:nvPr userDrawn="1"/>
        </p:nvSpPr>
        <p:spPr>
          <a:xfrm>
            <a:off x="472754" y="408548"/>
            <a:ext cx="3402378" cy="4431460"/>
          </a:xfrm>
          <a:prstGeom prst="snip1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96" tIns="43947" rIns="87896" bIns="43947"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 noChangeAspect="1"/>
          </p:cNvSpPr>
          <p:nvPr>
            <p:ph type="title"/>
          </p:nvPr>
        </p:nvSpPr>
        <p:spPr>
          <a:xfrm>
            <a:off x="688043" y="788501"/>
            <a:ext cx="2971800" cy="3343275"/>
          </a:xfrm>
        </p:spPr>
        <p:txBody>
          <a:bodyPr/>
          <a:lstStyle>
            <a:lvl1pPr marL="0" indent="0">
              <a:lnSpc>
                <a:spcPct val="85000"/>
              </a:lnSpc>
              <a:defRPr sz="2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1218302" y="4224237"/>
            <a:ext cx="1267781" cy="576072"/>
            <a:chOff x="1024808" y="4247666"/>
            <a:chExt cx="1267781" cy="576072"/>
          </a:xfrm>
        </p:grpSpPr>
        <p:sp>
          <p:nvSpPr>
            <p:cNvPr id="15" name="TextBox 14"/>
            <p:cNvSpPr txBox="1"/>
            <p:nvPr userDrawn="1"/>
          </p:nvSpPr>
          <p:spPr>
            <a:xfrm>
              <a:off x="1024808" y="4296897"/>
              <a:ext cx="1267781" cy="458084"/>
            </a:xfrm>
            <a:prstGeom prst="rect">
              <a:avLst/>
            </a:prstGeom>
            <a:noFill/>
          </p:spPr>
          <p:txBody>
            <a:bodyPr wrap="square" lIns="87896" tIns="43947" rIns="87896" bIns="43947" rtlCol="0">
              <a:spAutoFit/>
            </a:bodyPr>
            <a:lstStyle/>
            <a:p>
              <a:pPr algn="just"/>
              <a:r>
                <a:rPr lang="en-US" sz="1200" b="1" dirty="0" smtClean="0">
                  <a:solidFill>
                    <a:schemeClr val="tx1"/>
                  </a:solidFill>
                </a:rPr>
                <a:t>AL-NAHRAIN UNIVERSITY</a:t>
              </a:r>
            </a:p>
          </p:txBody>
        </p:sp>
        <p:cxnSp>
          <p:nvCxnSpPr>
            <p:cNvPr id="16" name="Straight Connector 15"/>
            <p:cNvCxnSpPr/>
            <p:nvPr userDrawn="1"/>
          </p:nvCxnSpPr>
          <p:spPr>
            <a:xfrm>
              <a:off x="1031354" y="4247666"/>
              <a:ext cx="0" cy="576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7" name="Picture 3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56" y="4209367"/>
            <a:ext cx="578379" cy="578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2308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1E57D63A-2272-4017-A929-9B1073B7A9EA}" type="datetime1">
              <a:rPr lang="en-GB" smtClean="0">
                <a:solidFill>
                  <a:srgbClr val="775F55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10/12/2024</a:t>
            </a:fld>
            <a:endParaRPr lang="en-GB">
              <a:solidFill>
                <a:srgbClr val="775F55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>
              <a:solidFill>
                <a:srgbClr val="775F55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8027AADE-9D47-4E3D-BD36-5F0BB54E00A2}" type="slidenum">
              <a:rPr lang="en-GB" smtClean="0">
                <a:latin typeface="Arial" pitchFamily="34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9051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71450"/>
            <a:ext cx="6875676" cy="742950"/>
          </a:xfrm>
        </p:spPr>
        <p:txBody>
          <a:bodyPr/>
          <a:lstStyle>
            <a:lvl1pPr>
              <a:defRPr sz="2800" b="1">
                <a:solidFill>
                  <a:srgbClr val="EA75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153400" cy="337185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27F303-5811-4713-8943-B4630D876DAA}" type="datetime1">
              <a:rPr lang="en-GB" smtClean="0">
                <a:solidFill>
                  <a:srgbClr val="775F55"/>
                </a:solidFill>
              </a:rPr>
              <a:pPr>
                <a:defRPr/>
              </a:pPr>
              <a:t>10/12/2024</a:t>
            </a:fld>
            <a:endParaRPr lang="en-GB">
              <a:solidFill>
                <a:srgbClr val="775F55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775F55"/>
              </a:solidFill>
            </a:endParaRP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 sz="1400" baseline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5EB0910-29F4-4943-B25A-A75FA2BE5022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52670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200150"/>
            <a:ext cx="1295400" cy="7429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71600" y="1200150"/>
            <a:ext cx="7772400" cy="7429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2" y="2057414"/>
            <a:ext cx="7123113" cy="1254919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200150"/>
            <a:ext cx="7620000" cy="742950"/>
          </a:xfrm>
        </p:spPr>
        <p:txBody>
          <a:bodyPr/>
          <a:lstStyle>
            <a:lvl1pPr algn="l">
              <a:buNone/>
              <a:defRPr sz="3600" b="0" cap="none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15CDCD-9014-4589-8CBE-38A7E631BC98}" type="datetime1">
              <a:rPr lang="en-GB" smtClean="0">
                <a:solidFill>
                  <a:srgbClr val="775F55"/>
                </a:solidFill>
              </a:rPr>
              <a:pPr>
                <a:defRPr/>
              </a:pPr>
              <a:t>10/12/2024</a:t>
            </a:fld>
            <a:endParaRPr lang="en-GB">
              <a:solidFill>
                <a:srgbClr val="775F55"/>
              </a:solidFill>
            </a:endParaRPr>
          </a:p>
        </p:txBody>
      </p:sp>
      <p:sp>
        <p:nvSpPr>
          <p:cNvPr id="8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314451"/>
            <a:ext cx="1295400" cy="526256"/>
          </a:xfrm>
        </p:spPr>
        <p:txBody>
          <a:bodyPr>
            <a:noAutofit/>
          </a:bodyPr>
          <a:lstStyle>
            <a:lvl1pPr>
              <a:defRPr sz="24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ED6C351-E627-4BFD-A1D5-827ACC91D14A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775F55"/>
              </a:solidFill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652474" y="43961"/>
            <a:ext cx="1267781" cy="576072"/>
            <a:chOff x="1024808" y="4247666"/>
            <a:chExt cx="1267781" cy="576072"/>
          </a:xfrm>
        </p:grpSpPr>
        <p:sp>
          <p:nvSpPr>
            <p:cNvPr id="15" name="TextBox 14"/>
            <p:cNvSpPr txBox="1"/>
            <p:nvPr userDrawn="1"/>
          </p:nvSpPr>
          <p:spPr>
            <a:xfrm>
              <a:off x="1024808" y="4296897"/>
              <a:ext cx="1267781" cy="458084"/>
            </a:xfrm>
            <a:prstGeom prst="rect">
              <a:avLst/>
            </a:prstGeom>
            <a:noFill/>
          </p:spPr>
          <p:txBody>
            <a:bodyPr wrap="square" lIns="87896" tIns="43947" rIns="87896" bIns="43947" rtlCol="0">
              <a:spAutoFit/>
            </a:bodyPr>
            <a:lstStyle/>
            <a:p>
              <a:pPr algn="just"/>
              <a:r>
                <a:rPr lang="en-US" sz="1200" b="1" dirty="0" smtClean="0">
                  <a:solidFill>
                    <a:schemeClr val="tx1"/>
                  </a:solidFill>
                </a:rPr>
                <a:t>AL-NAHRAIN UNIVERSITY</a:t>
              </a:r>
            </a:p>
          </p:txBody>
        </p:sp>
        <p:cxnSp>
          <p:nvCxnSpPr>
            <p:cNvPr id="16" name="Straight Connector 15"/>
            <p:cNvCxnSpPr/>
            <p:nvPr userDrawn="1"/>
          </p:nvCxnSpPr>
          <p:spPr>
            <a:xfrm>
              <a:off x="1031354" y="4247666"/>
              <a:ext cx="0" cy="576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7" name="Picture 3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CFCFA"/>
              </a:clrFrom>
              <a:clrTo>
                <a:srgbClr val="FCFC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4" y="9634"/>
            <a:ext cx="640078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7856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oMedical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6" y="432000"/>
            <a:ext cx="8251823" cy="792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377" y="1400507"/>
            <a:ext cx="8251823" cy="3308035"/>
          </a:xfrm>
        </p:spPr>
        <p:txBody>
          <a:bodyPr/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rgbClr val="DD8047"/>
              </a:buClr>
              <a:buSzPct val="60000"/>
              <a:buFont typeface="Wingdings" pitchFamily="2" charset="2"/>
              <a:buChar char=""/>
              <a:tabLst/>
              <a:defRPr/>
            </a:lvl1pPr>
            <a:lvl2pPr marL="639763" marR="0" indent="-273050" algn="l" defTabSz="914400" rtl="0" eaLnBrk="0" fontAlgn="base" latinLnBrk="0" hangingPunct="0">
              <a:lnSpc>
                <a:spcPct val="100000"/>
              </a:lnSpc>
              <a:spcBef>
                <a:spcPts val="550"/>
              </a:spcBef>
              <a:spcAft>
                <a:spcPct val="0"/>
              </a:spcAft>
              <a:buClr>
                <a:srgbClr val="94B6D2"/>
              </a:buClr>
              <a:buSzPct val="70000"/>
              <a:buFont typeface="Wingdings 2" pitchFamily="18" charset="2"/>
              <a:buChar char=""/>
              <a:tabLst/>
              <a:defRPr/>
            </a:lvl2pPr>
            <a:lvl3pPr marL="914400" marR="0" indent="-22860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DD8047"/>
              </a:buClr>
              <a:buSzPct val="75000"/>
              <a:buFont typeface="Wingdings" pitchFamily="2" charset="2"/>
              <a:buChar char=""/>
              <a:tabLst/>
              <a:defRPr/>
            </a:lvl3pPr>
            <a:lvl4pPr marL="1371600" marR="0" indent="-228600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itchFamily="2" charset="2"/>
              <a:buChar char=""/>
              <a:tabLst/>
              <a:defRPr/>
            </a:lvl4pPr>
            <a:lvl5pPr marL="1828800" marR="0" indent="-228600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tabLst/>
              <a:defRPr/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rgbClr val="DD8047"/>
              </a:buClr>
              <a:buSzPct val="60000"/>
              <a:buFont typeface="Wingdings" pitchFamily="2" charset="2"/>
              <a:buChar char=""/>
              <a:tabLst/>
              <a:defRPr/>
            </a:pPr>
            <a:r>
              <a:rPr kumimoji="0" lang="en-GB" sz="2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charset="0"/>
                <a:cs typeface="Arial" pitchFamily="34" charset="0"/>
              </a:rPr>
              <a:t>Click to edit Master text styles</a:t>
            </a:r>
          </a:p>
          <a:p>
            <a:pPr marL="639763" marR="0" lvl="1" indent="-273050" algn="l" defTabSz="914400" rtl="0" eaLnBrk="0" fontAlgn="base" latinLnBrk="0" hangingPunct="0">
              <a:lnSpc>
                <a:spcPct val="100000"/>
              </a:lnSpc>
              <a:spcBef>
                <a:spcPts val="550"/>
              </a:spcBef>
              <a:spcAft>
                <a:spcPct val="0"/>
              </a:spcAft>
              <a:buClr>
                <a:srgbClr val="94B6D2"/>
              </a:buClr>
              <a:buSzPct val="70000"/>
              <a:buFont typeface="Wingdings 2" pitchFamily="18" charset="2"/>
              <a:buChar char=""/>
              <a:tabLst/>
              <a:defRPr/>
            </a:pPr>
            <a:r>
              <a:rPr kumimoji="0" lang="en-GB" sz="2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charset="0"/>
                <a:cs typeface="Arial" pitchFamily="34" charset="0"/>
              </a:rPr>
              <a:t>Second level</a:t>
            </a:r>
          </a:p>
          <a:p>
            <a:pPr marL="914400" marR="0" lvl="2" indent="-22860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DD8047"/>
              </a:buClr>
              <a:buSzPct val="75000"/>
              <a:buFont typeface="Wingdings" pitchFamily="2" charset="2"/>
              <a:buChar char=""/>
              <a:tabLst/>
              <a:defRPr/>
            </a:pPr>
            <a:r>
              <a:rPr kumimoji="0" lang="en-GB" sz="2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charset="0"/>
                <a:cs typeface="Arial" pitchFamily="34" charset="0"/>
              </a:rPr>
              <a:t>Third level</a:t>
            </a:r>
          </a:p>
          <a:p>
            <a:pPr marL="1371600" marR="0" lvl="3" indent="-228600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itchFamily="2" charset="2"/>
              <a:buChar char=""/>
              <a:tabLst/>
              <a:defRPr/>
            </a:pP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charset="0"/>
                <a:cs typeface="Arial" pitchFamily="34" charset="0"/>
              </a:rPr>
              <a:t>Fourth level</a:t>
            </a:r>
          </a:p>
          <a:p>
            <a:pPr marL="1828800" marR="0" lvl="4" indent="-228600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tabLst/>
              <a:defRPr/>
            </a:pP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charset="0"/>
                <a:cs typeface="Arial" pitchFamily="34" charset="0"/>
              </a:rPr>
              <a:t>Fifth level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ＭＳ Ｐゴシック" charset="0"/>
              <a:cs typeface="Arial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72E21-4EC5-4946-9B51-76960C608223}" type="datetime1">
              <a:rPr lang="en-GB" smtClean="0"/>
              <a:t>10/12/2024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9D09DB64-F804-46D7-B97F-CE00FAC863B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16469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51470"/>
            <a:ext cx="6842720" cy="742950"/>
          </a:xfrm>
        </p:spPr>
        <p:txBody>
          <a:bodyPr/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192175"/>
            <a:ext cx="3886200" cy="34290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192175"/>
            <a:ext cx="3886200" cy="34290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417D29F1-7523-4B17-A3CC-40389FADB030}" type="datetime1">
              <a:rPr lang="en-GB" smtClean="0">
                <a:solidFill>
                  <a:srgbClr val="775F55"/>
                </a:solidFill>
              </a:rPr>
              <a:pPr>
                <a:defRPr/>
              </a:pPr>
              <a:t>10/12/2024</a:t>
            </a:fld>
            <a:endParaRPr lang="en-GB">
              <a:solidFill>
                <a:srgbClr val="775F55"/>
              </a:solidFill>
            </a:endParaRP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EBE98EC-8195-4870-AACE-8E13A6888533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20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04792"/>
            <a:ext cx="6990928" cy="652463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1828800"/>
            <a:ext cx="3886200" cy="2686050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1828800"/>
            <a:ext cx="3886200" cy="2686050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314450"/>
            <a:ext cx="3886200" cy="480060"/>
          </a:xfrm>
          <a:solidFill>
            <a:schemeClr val="accent6"/>
          </a:solidFill>
          <a:ln>
            <a:noFill/>
          </a:ln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314450"/>
            <a:ext cx="3886200" cy="480060"/>
          </a:xfrm>
          <a:solidFill>
            <a:schemeClr val="accent6"/>
          </a:solidFill>
          <a:ln>
            <a:noFill/>
          </a:ln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4A539D4B-6B24-4F52-A724-508EE26D38C2}" type="datetime1">
              <a:rPr lang="en-GB" smtClean="0">
                <a:solidFill>
                  <a:srgbClr val="775F55"/>
                </a:solidFill>
              </a:rPr>
              <a:pPr>
                <a:defRPr/>
              </a:pPr>
              <a:t>10/12/2024</a:t>
            </a:fld>
            <a:endParaRPr lang="en-GB">
              <a:solidFill>
                <a:srgbClr val="775F55"/>
              </a:solidFill>
            </a:endParaRPr>
          </a:p>
        </p:txBody>
      </p:sp>
      <p:sp>
        <p:nvSpPr>
          <p:cNvPr id="8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4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820DD96-2B2F-4296-B9E8-9F34C3B9A0D5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8377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52B80C-72A7-4417-9DB3-9CF1247078AF}" type="datetime1">
              <a:rPr lang="en-GB" smtClean="0">
                <a:solidFill>
                  <a:srgbClr val="775F55"/>
                </a:solidFill>
              </a:rPr>
              <a:pPr>
                <a:defRPr/>
              </a:pPr>
              <a:t>10/12/2024</a:t>
            </a:fld>
            <a:endParaRPr lang="en-GB">
              <a:solidFill>
                <a:srgbClr val="775F55"/>
              </a:solidFill>
            </a:endParaRP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775F55"/>
              </a:solidFill>
            </a:endParaRPr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D2AF40B-A26E-40BE-916D-1B61C7070D19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81559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A55287-69CA-461A-8B28-22B16BEA64F2}" type="datetime1">
              <a:rPr lang="en-GB" smtClean="0">
                <a:solidFill>
                  <a:srgbClr val="775F55"/>
                </a:solidFill>
              </a:rPr>
              <a:pPr>
                <a:defRPr/>
              </a:pPr>
              <a:t>10/12/2024</a:t>
            </a:fld>
            <a:endParaRPr lang="en-GB">
              <a:solidFill>
                <a:srgbClr val="775F55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775F5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4686300"/>
            <a:ext cx="533400" cy="285750"/>
          </a:xfrm>
        </p:spPr>
        <p:txBody>
          <a:bodyPr/>
          <a:lstStyle>
            <a:lvl1pPr>
              <a:defRPr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BC01FEF-E8D0-4362-9DF0-71E94E7FFE8A}" type="slidenum">
              <a:rPr lang="en-GB" smtClean="0">
                <a:solidFill>
                  <a:srgbClr val="775F55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775F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2285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341A10-AD45-41E2-8683-F90EF450A9B4}" type="datetime1">
              <a:rPr lang="en-GB" smtClean="0">
                <a:solidFill>
                  <a:srgbClr val="775F55"/>
                </a:solidFill>
              </a:rPr>
              <a:pPr>
                <a:defRPr/>
              </a:pPr>
              <a:t>10/12/2024</a:t>
            </a:fld>
            <a:endParaRPr lang="en-GB">
              <a:solidFill>
                <a:srgbClr val="775F55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775F55"/>
              </a:solidFill>
            </a:endParaRP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6474410-0337-4D9D-92F8-ADCC3E3F5B9A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80418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6096027" y="0"/>
            <a:ext cx="320675" cy="51435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42038" y="457200"/>
            <a:ext cx="228600" cy="46863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42038" y="0"/>
            <a:ext cx="228600" cy="40005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457201"/>
            <a:ext cx="2057400" cy="4137422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2"/>
            <a:ext cx="5562600" cy="4137423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4686300"/>
            <a:ext cx="2209800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95E146-B0DC-4230-8576-E5C21974D931}" type="datetime1">
              <a:rPr lang="en-GB" smtClean="0">
                <a:solidFill>
                  <a:srgbClr val="775F55"/>
                </a:solidFill>
              </a:rPr>
              <a:pPr>
                <a:defRPr/>
              </a:pPr>
              <a:t>10/12/2024</a:t>
            </a:fld>
            <a:endParaRPr lang="en-GB">
              <a:solidFill>
                <a:srgbClr val="775F55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9" y="4686300"/>
            <a:ext cx="5573713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775F55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6056313" y="77796"/>
            <a:ext cx="400050" cy="244475"/>
          </a:xfrm>
        </p:spPr>
        <p:txBody>
          <a:bodyPr/>
          <a:lstStyle>
            <a:lvl1pPr>
              <a:defRPr smtClean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E6885C88-27E9-4E8E-8567-CC003298146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0943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oMedical_Grey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350" y="1740696"/>
            <a:ext cx="3960000" cy="1031940"/>
          </a:xfrm>
        </p:spPr>
        <p:txBody>
          <a:bodyPr anchor="b" anchorCtr="0"/>
          <a:lstStyle>
            <a:lvl1pPr algn="l">
              <a:lnSpc>
                <a:spcPct val="85000"/>
              </a:lnSpc>
              <a:defRPr sz="24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7350" y="2869409"/>
            <a:ext cx="3960000" cy="1028700"/>
          </a:xfrm>
        </p:spPr>
        <p:txBody>
          <a:bodyPr anchor="t" anchorCtr="0"/>
          <a:lstStyle>
            <a:lvl1pPr marL="0" indent="0">
              <a:buNone/>
              <a:defRPr sz="1900">
                <a:solidFill>
                  <a:schemeClr val="bg1"/>
                </a:solidFill>
              </a:defRPr>
            </a:lvl1pPr>
            <a:lvl2pPr marL="43947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8789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184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75790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197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6368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07632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51580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3CB289-8013-47FE-BD3F-B1BDC12ECE51}" type="datetime1">
              <a:rPr lang="en-GB" smtClean="0"/>
              <a:t>10/12/2024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84168" y="4914900"/>
            <a:ext cx="2133600" cy="148500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9D09DB64-F804-46D7-B97F-CE00FAC863BB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740906" y="140437"/>
            <a:ext cx="1267781" cy="576072"/>
            <a:chOff x="1024808" y="4247666"/>
            <a:chExt cx="1267781" cy="576072"/>
          </a:xfrm>
        </p:grpSpPr>
        <p:sp>
          <p:nvSpPr>
            <p:cNvPr id="12" name="TextBox 11"/>
            <p:cNvSpPr txBox="1"/>
            <p:nvPr userDrawn="1"/>
          </p:nvSpPr>
          <p:spPr>
            <a:xfrm>
              <a:off x="1024808" y="4296897"/>
              <a:ext cx="1267781" cy="458084"/>
            </a:xfrm>
            <a:prstGeom prst="rect">
              <a:avLst/>
            </a:prstGeom>
            <a:noFill/>
          </p:spPr>
          <p:txBody>
            <a:bodyPr wrap="square" lIns="87896" tIns="43947" rIns="87896" bIns="43947" rtlCol="0">
              <a:spAutoFit/>
            </a:bodyPr>
            <a:lstStyle/>
            <a:p>
              <a:pPr algn="just"/>
              <a:r>
                <a:rPr lang="en-US" sz="1200" b="1" dirty="0" smtClean="0">
                  <a:solidFill>
                    <a:schemeClr val="bg1"/>
                  </a:solidFill>
                </a:rPr>
                <a:t>AL-NAHRAIN UNIVERSITY</a:t>
              </a:r>
            </a:p>
          </p:txBody>
        </p:sp>
        <p:cxnSp>
          <p:nvCxnSpPr>
            <p:cNvPr id="17" name="Straight Connector 16"/>
            <p:cNvCxnSpPr/>
            <p:nvPr userDrawn="1"/>
          </p:nvCxnSpPr>
          <p:spPr>
            <a:xfrm>
              <a:off x="1031354" y="4247666"/>
              <a:ext cx="0" cy="576072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8" name="Picture 3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0" y="125567"/>
            <a:ext cx="578379" cy="578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587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oMedical_Orange_Alt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350" y="1740696"/>
            <a:ext cx="3960000" cy="1033200"/>
          </a:xfrm>
        </p:spPr>
        <p:txBody>
          <a:bodyPr anchor="b" anchorCtr="0"/>
          <a:lstStyle>
            <a:lvl1pPr algn="l">
              <a:lnSpc>
                <a:spcPct val="85000"/>
              </a:lnSpc>
              <a:defRPr sz="24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7350" y="2869409"/>
            <a:ext cx="3960000" cy="1028700"/>
          </a:xfrm>
        </p:spPr>
        <p:txBody>
          <a:bodyPr anchor="t" anchorCtr="0"/>
          <a:lstStyle>
            <a:lvl1pPr marL="0" indent="0">
              <a:buNone/>
              <a:defRPr lang="en-US" sz="19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3947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8789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184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75790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197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6368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07632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51580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878951" rtl="0" eaLnBrk="1" latinLnBrk="0" hangingPunct="1">
              <a:lnSpc>
                <a:spcPct val="96000"/>
              </a:lnSpc>
              <a:spcBef>
                <a:spcPts val="0"/>
              </a:spcBef>
              <a:spcAft>
                <a:spcPts val="519"/>
              </a:spcAft>
              <a:buFont typeface="Arial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1EC6F65-D179-4129-9550-655DF015267D}" type="datetime1">
              <a:rPr lang="en-GB" smtClean="0"/>
              <a:t>10/12/2024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D09DB64-F804-46D7-B97F-CE00FAC863BB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9" name="Picture 8" descr="C:\Users\Aseel\Desktop\LOGOGGE.png"/>
          <p:cNvPicPr/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37" r="1854"/>
          <a:stretch/>
        </p:blipFill>
        <p:spPr bwMode="auto">
          <a:xfrm>
            <a:off x="238509" y="4191934"/>
            <a:ext cx="756084" cy="68820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/>
          <p:cNvSpPr txBox="1"/>
          <p:nvPr userDrawn="1"/>
        </p:nvSpPr>
        <p:spPr>
          <a:xfrm>
            <a:off x="1018538" y="4313504"/>
            <a:ext cx="4320480" cy="458084"/>
          </a:xfrm>
          <a:prstGeom prst="rect">
            <a:avLst/>
          </a:prstGeom>
          <a:noFill/>
        </p:spPr>
        <p:txBody>
          <a:bodyPr wrap="square" lIns="87896" tIns="43947" rIns="87896" bIns="43947" rtlCol="0">
            <a:spAutoFit/>
          </a:bodyPr>
          <a:lstStyle/>
          <a:p>
            <a:pPr algn="l"/>
            <a:r>
              <a:rPr lang="en-US" sz="1200" b="1" dirty="0" smtClean="0"/>
              <a:t>BIOMEDICAL</a:t>
            </a:r>
          </a:p>
          <a:p>
            <a:pPr algn="l"/>
            <a:r>
              <a:rPr lang="en-US" sz="1200" b="1" dirty="0" smtClean="0"/>
              <a:t>ENGINEERING</a:t>
            </a:r>
            <a:endParaRPr lang="en-GB" sz="1200" b="1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031354" y="4347506"/>
            <a:ext cx="0" cy="360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Autoridad médica de EE.UU. aprueba el primer &quot;corazón artificial&quot; para niños_342179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684" y="6"/>
            <a:ext cx="5652120" cy="515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388199" y="4933952"/>
            <a:ext cx="2133600" cy="14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551C91B-C65A-4A5C-BBA8-29DE9733A937}" type="datetimeFigureOut">
              <a:rPr lang="en-GB" smtClean="0"/>
              <a:pPr/>
              <a:t>10/12/2024</a:t>
            </a:fld>
            <a:endParaRPr lang="en-GB" dirty="0"/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6502400" y="4933952"/>
            <a:ext cx="2133600" cy="14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D09DB64-F804-46D7-B97F-CE00FAC863BB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955154" y="4366553"/>
            <a:ext cx="0" cy="360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2" descr="Autoridad médica de EE.UU. aprueba el primer &quot;corazón artificial&quot; para niños_342179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53"/>
          <a:stretch/>
        </p:blipFill>
        <p:spPr bwMode="auto">
          <a:xfrm>
            <a:off x="4207787" y="19059"/>
            <a:ext cx="4428233" cy="515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nip Single Corner Rectangle 6"/>
          <p:cNvSpPr/>
          <p:nvPr userDrawn="1"/>
        </p:nvSpPr>
        <p:spPr>
          <a:xfrm>
            <a:off x="-81328" y="-27300"/>
            <a:ext cx="5837270" cy="5236049"/>
          </a:xfrm>
          <a:custGeom>
            <a:avLst/>
            <a:gdLst>
              <a:gd name="connsiteX0" fmla="*/ 0 w 6480212"/>
              <a:gd name="connsiteY0" fmla="*/ 0 h 5056026"/>
              <a:gd name="connsiteX1" fmla="*/ 3952199 w 6480212"/>
              <a:gd name="connsiteY1" fmla="*/ 0 h 5056026"/>
              <a:gd name="connsiteX2" fmla="*/ 6480212 w 6480212"/>
              <a:gd name="connsiteY2" fmla="*/ 2528013 h 5056026"/>
              <a:gd name="connsiteX3" fmla="*/ 6480212 w 6480212"/>
              <a:gd name="connsiteY3" fmla="*/ 5056026 h 5056026"/>
              <a:gd name="connsiteX4" fmla="*/ 0 w 6480212"/>
              <a:gd name="connsiteY4" fmla="*/ 5056026 h 5056026"/>
              <a:gd name="connsiteX5" fmla="*/ 0 w 6480212"/>
              <a:gd name="connsiteY5" fmla="*/ 0 h 5056026"/>
              <a:gd name="connsiteX0" fmla="*/ 0 w 6480212"/>
              <a:gd name="connsiteY0" fmla="*/ 0 h 5056026"/>
              <a:gd name="connsiteX1" fmla="*/ 3952199 w 6480212"/>
              <a:gd name="connsiteY1" fmla="*/ 0 h 5056026"/>
              <a:gd name="connsiteX2" fmla="*/ 5438222 w 6480212"/>
              <a:gd name="connsiteY2" fmla="*/ 2878887 h 5056026"/>
              <a:gd name="connsiteX3" fmla="*/ 6480212 w 6480212"/>
              <a:gd name="connsiteY3" fmla="*/ 5056026 h 5056026"/>
              <a:gd name="connsiteX4" fmla="*/ 0 w 6480212"/>
              <a:gd name="connsiteY4" fmla="*/ 5056026 h 5056026"/>
              <a:gd name="connsiteX5" fmla="*/ 0 w 6480212"/>
              <a:gd name="connsiteY5" fmla="*/ 0 h 5056026"/>
              <a:gd name="connsiteX0" fmla="*/ 0 w 6480212"/>
              <a:gd name="connsiteY0" fmla="*/ 0 h 5056026"/>
              <a:gd name="connsiteX1" fmla="*/ 3952199 w 6480212"/>
              <a:gd name="connsiteY1" fmla="*/ 0 h 5056026"/>
              <a:gd name="connsiteX2" fmla="*/ 5416957 w 6480212"/>
              <a:gd name="connsiteY2" fmla="*/ 2878887 h 5056026"/>
              <a:gd name="connsiteX3" fmla="*/ 6480212 w 6480212"/>
              <a:gd name="connsiteY3" fmla="*/ 5056026 h 5056026"/>
              <a:gd name="connsiteX4" fmla="*/ 0 w 6480212"/>
              <a:gd name="connsiteY4" fmla="*/ 5056026 h 5056026"/>
              <a:gd name="connsiteX5" fmla="*/ 0 w 6480212"/>
              <a:gd name="connsiteY5" fmla="*/ 0 h 5056026"/>
              <a:gd name="connsiteX0" fmla="*/ 0 w 6480212"/>
              <a:gd name="connsiteY0" fmla="*/ 0 h 5056026"/>
              <a:gd name="connsiteX1" fmla="*/ 4309755 w 6480212"/>
              <a:gd name="connsiteY1" fmla="*/ 0 h 5056026"/>
              <a:gd name="connsiteX2" fmla="*/ 5416957 w 6480212"/>
              <a:gd name="connsiteY2" fmla="*/ 2878887 h 5056026"/>
              <a:gd name="connsiteX3" fmla="*/ 6480212 w 6480212"/>
              <a:gd name="connsiteY3" fmla="*/ 5056026 h 5056026"/>
              <a:gd name="connsiteX4" fmla="*/ 0 w 6480212"/>
              <a:gd name="connsiteY4" fmla="*/ 5056026 h 5056026"/>
              <a:gd name="connsiteX5" fmla="*/ 0 w 6480212"/>
              <a:gd name="connsiteY5" fmla="*/ 0 h 5056026"/>
              <a:gd name="connsiteX0" fmla="*/ 0 w 6480212"/>
              <a:gd name="connsiteY0" fmla="*/ 0 h 5056026"/>
              <a:gd name="connsiteX1" fmla="*/ 4309755 w 6480212"/>
              <a:gd name="connsiteY1" fmla="*/ 0 h 5056026"/>
              <a:gd name="connsiteX2" fmla="*/ 5624570 w 6480212"/>
              <a:gd name="connsiteY2" fmla="*/ 2911116 h 5056026"/>
              <a:gd name="connsiteX3" fmla="*/ 6480212 w 6480212"/>
              <a:gd name="connsiteY3" fmla="*/ 5056026 h 5056026"/>
              <a:gd name="connsiteX4" fmla="*/ 0 w 6480212"/>
              <a:gd name="connsiteY4" fmla="*/ 5056026 h 5056026"/>
              <a:gd name="connsiteX5" fmla="*/ 0 w 6480212"/>
              <a:gd name="connsiteY5" fmla="*/ 0 h 5056026"/>
              <a:gd name="connsiteX0" fmla="*/ 0 w 6480212"/>
              <a:gd name="connsiteY0" fmla="*/ 0 h 5056026"/>
              <a:gd name="connsiteX1" fmla="*/ 4863388 w 6480212"/>
              <a:gd name="connsiteY1" fmla="*/ 0 h 5056026"/>
              <a:gd name="connsiteX2" fmla="*/ 5624570 w 6480212"/>
              <a:gd name="connsiteY2" fmla="*/ 2911116 h 5056026"/>
              <a:gd name="connsiteX3" fmla="*/ 6480212 w 6480212"/>
              <a:gd name="connsiteY3" fmla="*/ 5056026 h 5056026"/>
              <a:gd name="connsiteX4" fmla="*/ 0 w 6480212"/>
              <a:gd name="connsiteY4" fmla="*/ 5056026 h 5056026"/>
              <a:gd name="connsiteX5" fmla="*/ 0 w 6480212"/>
              <a:gd name="connsiteY5" fmla="*/ 0 h 5056026"/>
              <a:gd name="connsiteX0" fmla="*/ 0 w 6480212"/>
              <a:gd name="connsiteY0" fmla="*/ 0 h 5056026"/>
              <a:gd name="connsiteX1" fmla="*/ 4863388 w 6480212"/>
              <a:gd name="connsiteY1" fmla="*/ 0 h 5056026"/>
              <a:gd name="connsiteX2" fmla="*/ 5762979 w 6480212"/>
              <a:gd name="connsiteY2" fmla="*/ 2889630 h 5056026"/>
              <a:gd name="connsiteX3" fmla="*/ 6480212 w 6480212"/>
              <a:gd name="connsiteY3" fmla="*/ 5056026 h 5056026"/>
              <a:gd name="connsiteX4" fmla="*/ 0 w 6480212"/>
              <a:gd name="connsiteY4" fmla="*/ 5056026 h 5056026"/>
              <a:gd name="connsiteX5" fmla="*/ 0 w 6480212"/>
              <a:gd name="connsiteY5" fmla="*/ 0 h 5056026"/>
              <a:gd name="connsiteX0" fmla="*/ 0 w 6722427"/>
              <a:gd name="connsiteY0" fmla="*/ 0 h 5088256"/>
              <a:gd name="connsiteX1" fmla="*/ 4863388 w 6722427"/>
              <a:gd name="connsiteY1" fmla="*/ 0 h 5088256"/>
              <a:gd name="connsiteX2" fmla="*/ 5762979 w 6722427"/>
              <a:gd name="connsiteY2" fmla="*/ 2889630 h 5088256"/>
              <a:gd name="connsiteX3" fmla="*/ 6722427 w 6722427"/>
              <a:gd name="connsiteY3" fmla="*/ 5088256 h 5088256"/>
              <a:gd name="connsiteX4" fmla="*/ 0 w 6722427"/>
              <a:gd name="connsiteY4" fmla="*/ 5056026 h 5088256"/>
              <a:gd name="connsiteX5" fmla="*/ 0 w 6722427"/>
              <a:gd name="connsiteY5" fmla="*/ 0 h 5088256"/>
              <a:gd name="connsiteX0" fmla="*/ 0 w 6722427"/>
              <a:gd name="connsiteY0" fmla="*/ 0 h 5088256"/>
              <a:gd name="connsiteX1" fmla="*/ 4863388 w 6722427"/>
              <a:gd name="connsiteY1" fmla="*/ 0 h 5088256"/>
              <a:gd name="connsiteX2" fmla="*/ 5924456 w 6722427"/>
              <a:gd name="connsiteY2" fmla="*/ 2889630 h 5088256"/>
              <a:gd name="connsiteX3" fmla="*/ 6722427 w 6722427"/>
              <a:gd name="connsiteY3" fmla="*/ 5088256 h 5088256"/>
              <a:gd name="connsiteX4" fmla="*/ 0 w 6722427"/>
              <a:gd name="connsiteY4" fmla="*/ 5056026 h 5088256"/>
              <a:gd name="connsiteX5" fmla="*/ 0 w 6722427"/>
              <a:gd name="connsiteY5" fmla="*/ 0 h 5088256"/>
              <a:gd name="connsiteX0" fmla="*/ 0 w 6722427"/>
              <a:gd name="connsiteY0" fmla="*/ 0 h 5088256"/>
              <a:gd name="connsiteX1" fmla="*/ 4908787 w 6722427"/>
              <a:gd name="connsiteY1" fmla="*/ 10812 h 5088256"/>
              <a:gd name="connsiteX2" fmla="*/ 5924456 w 6722427"/>
              <a:gd name="connsiteY2" fmla="*/ 2889630 h 5088256"/>
              <a:gd name="connsiteX3" fmla="*/ 6722427 w 6722427"/>
              <a:gd name="connsiteY3" fmla="*/ 5088256 h 5088256"/>
              <a:gd name="connsiteX4" fmla="*/ 0 w 6722427"/>
              <a:gd name="connsiteY4" fmla="*/ 5056026 h 5088256"/>
              <a:gd name="connsiteX5" fmla="*/ 0 w 6722427"/>
              <a:gd name="connsiteY5" fmla="*/ 0 h 508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22427" h="5088256">
                <a:moveTo>
                  <a:pt x="0" y="0"/>
                </a:moveTo>
                <a:lnTo>
                  <a:pt x="4908787" y="10812"/>
                </a:lnTo>
                <a:lnTo>
                  <a:pt x="5924456" y="2889630"/>
                </a:lnTo>
                <a:lnTo>
                  <a:pt x="6722427" y="5088256"/>
                </a:lnTo>
                <a:lnTo>
                  <a:pt x="0" y="50560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96" tIns="43947" rIns="87896" bIns="43947" rtlCol="0" anchor="ctr"/>
          <a:lstStyle/>
          <a:p>
            <a:pPr algn="ctr"/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66"/>
          <a:stretch/>
        </p:blipFill>
        <p:spPr bwMode="auto">
          <a:xfrm>
            <a:off x="4191745" y="21843"/>
            <a:ext cx="4952256" cy="5182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Snip Single Corner Rectangle 6"/>
          <p:cNvSpPr/>
          <p:nvPr userDrawn="1"/>
        </p:nvSpPr>
        <p:spPr>
          <a:xfrm>
            <a:off x="-81328" y="-38694"/>
            <a:ext cx="5837270" cy="5236049"/>
          </a:xfrm>
          <a:custGeom>
            <a:avLst/>
            <a:gdLst>
              <a:gd name="connsiteX0" fmla="*/ 0 w 6480212"/>
              <a:gd name="connsiteY0" fmla="*/ 0 h 5056026"/>
              <a:gd name="connsiteX1" fmla="*/ 3952199 w 6480212"/>
              <a:gd name="connsiteY1" fmla="*/ 0 h 5056026"/>
              <a:gd name="connsiteX2" fmla="*/ 6480212 w 6480212"/>
              <a:gd name="connsiteY2" fmla="*/ 2528013 h 5056026"/>
              <a:gd name="connsiteX3" fmla="*/ 6480212 w 6480212"/>
              <a:gd name="connsiteY3" fmla="*/ 5056026 h 5056026"/>
              <a:gd name="connsiteX4" fmla="*/ 0 w 6480212"/>
              <a:gd name="connsiteY4" fmla="*/ 5056026 h 5056026"/>
              <a:gd name="connsiteX5" fmla="*/ 0 w 6480212"/>
              <a:gd name="connsiteY5" fmla="*/ 0 h 5056026"/>
              <a:gd name="connsiteX0" fmla="*/ 0 w 6480212"/>
              <a:gd name="connsiteY0" fmla="*/ 0 h 5056026"/>
              <a:gd name="connsiteX1" fmla="*/ 3952199 w 6480212"/>
              <a:gd name="connsiteY1" fmla="*/ 0 h 5056026"/>
              <a:gd name="connsiteX2" fmla="*/ 5438222 w 6480212"/>
              <a:gd name="connsiteY2" fmla="*/ 2878887 h 5056026"/>
              <a:gd name="connsiteX3" fmla="*/ 6480212 w 6480212"/>
              <a:gd name="connsiteY3" fmla="*/ 5056026 h 5056026"/>
              <a:gd name="connsiteX4" fmla="*/ 0 w 6480212"/>
              <a:gd name="connsiteY4" fmla="*/ 5056026 h 5056026"/>
              <a:gd name="connsiteX5" fmla="*/ 0 w 6480212"/>
              <a:gd name="connsiteY5" fmla="*/ 0 h 5056026"/>
              <a:gd name="connsiteX0" fmla="*/ 0 w 6480212"/>
              <a:gd name="connsiteY0" fmla="*/ 0 h 5056026"/>
              <a:gd name="connsiteX1" fmla="*/ 3952199 w 6480212"/>
              <a:gd name="connsiteY1" fmla="*/ 0 h 5056026"/>
              <a:gd name="connsiteX2" fmla="*/ 5416957 w 6480212"/>
              <a:gd name="connsiteY2" fmla="*/ 2878887 h 5056026"/>
              <a:gd name="connsiteX3" fmla="*/ 6480212 w 6480212"/>
              <a:gd name="connsiteY3" fmla="*/ 5056026 h 5056026"/>
              <a:gd name="connsiteX4" fmla="*/ 0 w 6480212"/>
              <a:gd name="connsiteY4" fmla="*/ 5056026 h 5056026"/>
              <a:gd name="connsiteX5" fmla="*/ 0 w 6480212"/>
              <a:gd name="connsiteY5" fmla="*/ 0 h 5056026"/>
              <a:gd name="connsiteX0" fmla="*/ 0 w 6480212"/>
              <a:gd name="connsiteY0" fmla="*/ 0 h 5056026"/>
              <a:gd name="connsiteX1" fmla="*/ 4309755 w 6480212"/>
              <a:gd name="connsiteY1" fmla="*/ 0 h 5056026"/>
              <a:gd name="connsiteX2" fmla="*/ 5416957 w 6480212"/>
              <a:gd name="connsiteY2" fmla="*/ 2878887 h 5056026"/>
              <a:gd name="connsiteX3" fmla="*/ 6480212 w 6480212"/>
              <a:gd name="connsiteY3" fmla="*/ 5056026 h 5056026"/>
              <a:gd name="connsiteX4" fmla="*/ 0 w 6480212"/>
              <a:gd name="connsiteY4" fmla="*/ 5056026 h 5056026"/>
              <a:gd name="connsiteX5" fmla="*/ 0 w 6480212"/>
              <a:gd name="connsiteY5" fmla="*/ 0 h 5056026"/>
              <a:gd name="connsiteX0" fmla="*/ 0 w 6480212"/>
              <a:gd name="connsiteY0" fmla="*/ 0 h 5056026"/>
              <a:gd name="connsiteX1" fmla="*/ 4309755 w 6480212"/>
              <a:gd name="connsiteY1" fmla="*/ 0 h 5056026"/>
              <a:gd name="connsiteX2" fmla="*/ 5624570 w 6480212"/>
              <a:gd name="connsiteY2" fmla="*/ 2911116 h 5056026"/>
              <a:gd name="connsiteX3" fmla="*/ 6480212 w 6480212"/>
              <a:gd name="connsiteY3" fmla="*/ 5056026 h 5056026"/>
              <a:gd name="connsiteX4" fmla="*/ 0 w 6480212"/>
              <a:gd name="connsiteY4" fmla="*/ 5056026 h 5056026"/>
              <a:gd name="connsiteX5" fmla="*/ 0 w 6480212"/>
              <a:gd name="connsiteY5" fmla="*/ 0 h 5056026"/>
              <a:gd name="connsiteX0" fmla="*/ 0 w 6480212"/>
              <a:gd name="connsiteY0" fmla="*/ 0 h 5056026"/>
              <a:gd name="connsiteX1" fmla="*/ 4863388 w 6480212"/>
              <a:gd name="connsiteY1" fmla="*/ 0 h 5056026"/>
              <a:gd name="connsiteX2" fmla="*/ 5624570 w 6480212"/>
              <a:gd name="connsiteY2" fmla="*/ 2911116 h 5056026"/>
              <a:gd name="connsiteX3" fmla="*/ 6480212 w 6480212"/>
              <a:gd name="connsiteY3" fmla="*/ 5056026 h 5056026"/>
              <a:gd name="connsiteX4" fmla="*/ 0 w 6480212"/>
              <a:gd name="connsiteY4" fmla="*/ 5056026 h 5056026"/>
              <a:gd name="connsiteX5" fmla="*/ 0 w 6480212"/>
              <a:gd name="connsiteY5" fmla="*/ 0 h 5056026"/>
              <a:gd name="connsiteX0" fmla="*/ 0 w 6480212"/>
              <a:gd name="connsiteY0" fmla="*/ 0 h 5056026"/>
              <a:gd name="connsiteX1" fmla="*/ 4863388 w 6480212"/>
              <a:gd name="connsiteY1" fmla="*/ 0 h 5056026"/>
              <a:gd name="connsiteX2" fmla="*/ 5762979 w 6480212"/>
              <a:gd name="connsiteY2" fmla="*/ 2889630 h 5056026"/>
              <a:gd name="connsiteX3" fmla="*/ 6480212 w 6480212"/>
              <a:gd name="connsiteY3" fmla="*/ 5056026 h 5056026"/>
              <a:gd name="connsiteX4" fmla="*/ 0 w 6480212"/>
              <a:gd name="connsiteY4" fmla="*/ 5056026 h 5056026"/>
              <a:gd name="connsiteX5" fmla="*/ 0 w 6480212"/>
              <a:gd name="connsiteY5" fmla="*/ 0 h 5056026"/>
              <a:gd name="connsiteX0" fmla="*/ 0 w 6722427"/>
              <a:gd name="connsiteY0" fmla="*/ 0 h 5088256"/>
              <a:gd name="connsiteX1" fmla="*/ 4863388 w 6722427"/>
              <a:gd name="connsiteY1" fmla="*/ 0 h 5088256"/>
              <a:gd name="connsiteX2" fmla="*/ 5762979 w 6722427"/>
              <a:gd name="connsiteY2" fmla="*/ 2889630 h 5088256"/>
              <a:gd name="connsiteX3" fmla="*/ 6722427 w 6722427"/>
              <a:gd name="connsiteY3" fmla="*/ 5088256 h 5088256"/>
              <a:gd name="connsiteX4" fmla="*/ 0 w 6722427"/>
              <a:gd name="connsiteY4" fmla="*/ 5056026 h 5088256"/>
              <a:gd name="connsiteX5" fmla="*/ 0 w 6722427"/>
              <a:gd name="connsiteY5" fmla="*/ 0 h 5088256"/>
              <a:gd name="connsiteX0" fmla="*/ 0 w 6722427"/>
              <a:gd name="connsiteY0" fmla="*/ 0 h 5088256"/>
              <a:gd name="connsiteX1" fmla="*/ 4863388 w 6722427"/>
              <a:gd name="connsiteY1" fmla="*/ 0 h 5088256"/>
              <a:gd name="connsiteX2" fmla="*/ 5924456 w 6722427"/>
              <a:gd name="connsiteY2" fmla="*/ 2889630 h 5088256"/>
              <a:gd name="connsiteX3" fmla="*/ 6722427 w 6722427"/>
              <a:gd name="connsiteY3" fmla="*/ 5088256 h 5088256"/>
              <a:gd name="connsiteX4" fmla="*/ 0 w 6722427"/>
              <a:gd name="connsiteY4" fmla="*/ 5056026 h 5088256"/>
              <a:gd name="connsiteX5" fmla="*/ 0 w 6722427"/>
              <a:gd name="connsiteY5" fmla="*/ 0 h 5088256"/>
              <a:gd name="connsiteX0" fmla="*/ 0 w 6722427"/>
              <a:gd name="connsiteY0" fmla="*/ 0 h 5088256"/>
              <a:gd name="connsiteX1" fmla="*/ 4908787 w 6722427"/>
              <a:gd name="connsiteY1" fmla="*/ 10812 h 5088256"/>
              <a:gd name="connsiteX2" fmla="*/ 5924456 w 6722427"/>
              <a:gd name="connsiteY2" fmla="*/ 2889630 h 5088256"/>
              <a:gd name="connsiteX3" fmla="*/ 6722427 w 6722427"/>
              <a:gd name="connsiteY3" fmla="*/ 5088256 h 5088256"/>
              <a:gd name="connsiteX4" fmla="*/ 0 w 6722427"/>
              <a:gd name="connsiteY4" fmla="*/ 5056026 h 5088256"/>
              <a:gd name="connsiteX5" fmla="*/ 0 w 6722427"/>
              <a:gd name="connsiteY5" fmla="*/ 0 h 508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22427" h="5088256">
                <a:moveTo>
                  <a:pt x="0" y="0"/>
                </a:moveTo>
                <a:lnTo>
                  <a:pt x="4908787" y="10812"/>
                </a:lnTo>
                <a:lnTo>
                  <a:pt x="5924456" y="2889630"/>
                </a:lnTo>
                <a:lnTo>
                  <a:pt x="6722427" y="5088256"/>
                </a:lnTo>
                <a:lnTo>
                  <a:pt x="0" y="5056026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96" tIns="43947" rIns="87896" bIns="43947" rtlCol="0" anchor="ctr"/>
          <a:lstStyle/>
          <a:p>
            <a:pPr algn="ctr"/>
            <a:endParaRPr lang="en-GB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740906" y="140437"/>
            <a:ext cx="1267781" cy="576072"/>
            <a:chOff x="1024808" y="4247666"/>
            <a:chExt cx="1267781" cy="576072"/>
          </a:xfrm>
        </p:grpSpPr>
        <p:sp>
          <p:nvSpPr>
            <p:cNvPr id="24" name="TextBox 23"/>
            <p:cNvSpPr txBox="1"/>
            <p:nvPr userDrawn="1"/>
          </p:nvSpPr>
          <p:spPr>
            <a:xfrm>
              <a:off x="1024808" y="4296897"/>
              <a:ext cx="1267781" cy="458084"/>
            </a:xfrm>
            <a:prstGeom prst="rect">
              <a:avLst/>
            </a:prstGeom>
            <a:noFill/>
          </p:spPr>
          <p:txBody>
            <a:bodyPr wrap="square" lIns="87896" tIns="43947" rIns="87896" bIns="43947" rtlCol="0">
              <a:spAutoFit/>
            </a:bodyPr>
            <a:lstStyle/>
            <a:p>
              <a:pPr algn="just"/>
              <a:r>
                <a:rPr lang="en-US" sz="1200" b="1" dirty="0" smtClean="0">
                  <a:solidFill>
                    <a:schemeClr val="bg1"/>
                  </a:solidFill>
                </a:rPr>
                <a:t>AL-NAHRAIN UNIVERSITY</a:t>
              </a:r>
            </a:p>
          </p:txBody>
        </p:sp>
        <p:cxnSp>
          <p:nvCxnSpPr>
            <p:cNvPr id="26" name="Straight Connector 25"/>
            <p:cNvCxnSpPr/>
            <p:nvPr userDrawn="1"/>
          </p:nvCxnSpPr>
          <p:spPr>
            <a:xfrm>
              <a:off x="1031354" y="4247666"/>
              <a:ext cx="0" cy="576072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0" name="Picture 3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0" y="125567"/>
            <a:ext cx="578379" cy="578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570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oMedical_Orang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s://assets.rbl.ms/12619853/980x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615" y="-24693"/>
            <a:ext cx="9201530" cy="516819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EB0746-CE76-43FF-A644-352EB49A0D9E}" type="datetime1">
              <a:rPr lang="en-GB" smtClean="0"/>
              <a:t>10/12/2024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9D09DB64-F804-46D7-B97F-CE00FAC863B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Snip Single Corner Rectangle 11"/>
          <p:cNvSpPr/>
          <p:nvPr userDrawn="1"/>
        </p:nvSpPr>
        <p:spPr>
          <a:xfrm>
            <a:off x="472754" y="408548"/>
            <a:ext cx="3402378" cy="4431460"/>
          </a:xfrm>
          <a:prstGeom prst="snip1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96" tIns="43947" rIns="87896" bIns="43947"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 noChangeAspect="1"/>
          </p:cNvSpPr>
          <p:nvPr>
            <p:ph type="title"/>
          </p:nvPr>
        </p:nvSpPr>
        <p:spPr>
          <a:xfrm>
            <a:off x="688043" y="788501"/>
            <a:ext cx="2971800" cy="3343275"/>
          </a:xfrm>
        </p:spPr>
        <p:txBody>
          <a:bodyPr/>
          <a:lstStyle>
            <a:lvl1pPr marL="0" indent="0">
              <a:lnSpc>
                <a:spcPct val="85000"/>
              </a:lnSpc>
              <a:defRPr sz="2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1218302" y="4224237"/>
            <a:ext cx="1267781" cy="576072"/>
            <a:chOff x="1024808" y="4247666"/>
            <a:chExt cx="1267781" cy="576072"/>
          </a:xfrm>
        </p:grpSpPr>
        <p:sp>
          <p:nvSpPr>
            <p:cNvPr id="15" name="TextBox 14"/>
            <p:cNvSpPr txBox="1"/>
            <p:nvPr userDrawn="1"/>
          </p:nvSpPr>
          <p:spPr>
            <a:xfrm>
              <a:off x="1024808" y="4296897"/>
              <a:ext cx="1267781" cy="458084"/>
            </a:xfrm>
            <a:prstGeom prst="rect">
              <a:avLst/>
            </a:prstGeom>
            <a:noFill/>
          </p:spPr>
          <p:txBody>
            <a:bodyPr wrap="square" lIns="87896" tIns="43947" rIns="87896" bIns="43947" rtlCol="0">
              <a:spAutoFit/>
            </a:bodyPr>
            <a:lstStyle/>
            <a:p>
              <a:pPr algn="just"/>
              <a:r>
                <a:rPr lang="en-US" sz="1200" b="1" dirty="0" smtClean="0">
                  <a:solidFill>
                    <a:schemeClr val="tx1"/>
                  </a:solidFill>
                </a:rPr>
                <a:t>AL-NAHRAIN UNIVERSITY</a:t>
              </a:r>
            </a:p>
          </p:txBody>
        </p:sp>
        <p:cxnSp>
          <p:nvCxnSpPr>
            <p:cNvPr id="16" name="Straight Connector 15"/>
            <p:cNvCxnSpPr/>
            <p:nvPr userDrawn="1"/>
          </p:nvCxnSpPr>
          <p:spPr>
            <a:xfrm>
              <a:off x="1031354" y="4247666"/>
              <a:ext cx="0" cy="576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7" name="Picture 3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CFCFA"/>
              </a:clrFrom>
              <a:clrTo>
                <a:srgbClr val="FCFC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98" y="4182202"/>
            <a:ext cx="640078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7346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oMedical_Orange_Quote_Al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99"/>
          <a:stretch/>
        </p:blipFill>
        <p:spPr bwMode="auto">
          <a:xfrm>
            <a:off x="16616" y="-14375"/>
            <a:ext cx="9114815" cy="5291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9D09DB64-F804-46D7-B97F-CE00FAC863BB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332397" y="4174875"/>
            <a:ext cx="0" cy="360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nip Single Corner Rectangle 10"/>
          <p:cNvSpPr/>
          <p:nvPr userDrawn="1"/>
        </p:nvSpPr>
        <p:spPr>
          <a:xfrm>
            <a:off x="604705" y="408222"/>
            <a:ext cx="3402378" cy="4431460"/>
          </a:xfrm>
          <a:prstGeom prst="snip1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96" tIns="43947" rIns="87896" bIns="43947"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 noChangeAspect="1"/>
          </p:cNvSpPr>
          <p:nvPr>
            <p:ph type="title"/>
          </p:nvPr>
        </p:nvSpPr>
        <p:spPr>
          <a:xfrm>
            <a:off x="741163" y="723512"/>
            <a:ext cx="2971800" cy="3343275"/>
          </a:xfrm>
        </p:spPr>
        <p:txBody>
          <a:bodyPr/>
          <a:lstStyle>
            <a:lvl1pPr marL="0" indent="0">
              <a:lnSpc>
                <a:spcPct val="85000"/>
              </a:lnSpc>
              <a:defRPr sz="2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332397" y="4189498"/>
            <a:ext cx="1267781" cy="576072"/>
            <a:chOff x="1024808" y="4247666"/>
            <a:chExt cx="1267781" cy="576072"/>
          </a:xfrm>
        </p:grpSpPr>
        <p:sp>
          <p:nvSpPr>
            <p:cNvPr id="17" name="TextBox 16"/>
            <p:cNvSpPr txBox="1"/>
            <p:nvPr userDrawn="1"/>
          </p:nvSpPr>
          <p:spPr>
            <a:xfrm>
              <a:off x="1024808" y="4296897"/>
              <a:ext cx="1267781" cy="458084"/>
            </a:xfrm>
            <a:prstGeom prst="rect">
              <a:avLst/>
            </a:prstGeom>
            <a:noFill/>
          </p:spPr>
          <p:txBody>
            <a:bodyPr wrap="square" lIns="87896" tIns="43947" rIns="87896" bIns="43947" rtlCol="0">
              <a:spAutoFit/>
            </a:bodyPr>
            <a:lstStyle/>
            <a:p>
              <a:pPr algn="just"/>
              <a:r>
                <a:rPr lang="en-US" sz="1200" b="1" dirty="0" smtClean="0">
                  <a:solidFill>
                    <a:schemeClr val="tx1"/>
                  </a:solidFill>
                </a:rPr>
                <a:t>AL-NAHRAIN UNIVERSITY</a:t>
              </a:r>
            </a:p>
          </p:txBody>
        </p:sp>
        <p:cxnSp>
          <p:nvCxnSpPr>
            <p:cNvPr id="18" name="Straight Connector 17"/>
            <p:cNvCxnSpPr/>
            <p:nvPr userDrawn="1"/>
          </p:nvCxnSpPr>
          <p:spPr>
            <a:xfrm>
              <a:off x="1031354" y="4247666"/>
              <a:ext cx="0" cy="576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Picture 3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CFCFA"/>
              </a:clrFrom>
              <a:clrTo>
                <a:srgbClr val="FCFC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62" y="4155926"/>
            <a:ext cx="640078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6692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ioMedical_Orang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s://assets.rbl.ms/12619853/980x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615" y="-24693"/>
            <a:ext cx="9201530" cy="516819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1F99E89-C15F-4174-8A5E-9F63E80A1398}" type="datetime1">
              <a:rPr lang="en-GB" smtClean="0">
                <a:solidFill>
                  <a:prstClr val="white"/>
                </a:solidFill>
              </a:rPr>
              <a:t>10/12/2024</a:t>
            </a:fld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D09DB64-F804-46D7-B97F-CE00FAC863BB}" type="slidenum">
              <a:rPr lang="en-GB" smtClean="0">
                <a:solidFill>
                  <a:prstClr val="white"/>
                </a:solidFill>
              </a:rPr>
              <a:pPr/>
              <a:t>‹#›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26978" name="Picture 2" descr="Related image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379" y="-1599641"/>
            <a:ext cx="11651742" cy="683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nip Single Corner Rectangle 11"/>
          <p:cNvSpPr/>
          <p:nvPr userDrawn="1"/>
        </p:nvSpPr>
        <p:spPr>
          <a:xfrm>
            <a:off x="472754" y="408548"/>
            <a:ext cx="3402378" cy="4431460"/>
          </a:xfrm>
          <a:prstGeom prst="snip1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7896" tIns="43947" rIns="87896" bIns="43947"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 noChangeAspect="1"/>
          </p:cNvSpPr>
          <p:nvPr>
            <p:ph type="title"/>
          </p:nvPr>
        </p:nvSpPr>
        <p:spPr>
          <a:xfrm>
            <a:off x="688043" y="788501"/>
            <a:ext cx="2971800" cy="3343275"/>
          </a:xfrm>
        </p:spPr>
        <p:txBody>
          <a:bodyPr/>
          <a:lstStyle>
            <a:lvl1pPr marL="0" indent="0">
              <a:lnSpc>
                <a:spcPct val="85000"/>
              </a:lnSpc>
              <a:defRPr sz="2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1218302" y="4224237"/>
            <a:ext cx="1267781" cy="576072"/>
            <a:chOff x="1024808" y="4247666"/>
            <a:chExt cx="1267781" cy="576072"/>
          </a:xfrm>
        </p:grpSpPr>
        <p:sp>
          <p:nvSpPr>
            <p:cNvPr id="15" name="TextBox 14"/>
            <p:cNvSpPr txBox="1"/>
            <p:nvPr userDrawn="1"/>
          </p:nvSpPr>
          <p:spPr>
            <a:xfrm>
              <a:off x="1024808" y="4296897"/>
              <a:ext cx="1267781" cy="458084"/>
            </a:xfrm>
            <a:prstGeom prst="rect">
              <a:avLst/>
            </a:prstGeom>
            <a:noFill/>
          </p:spPr>
          <p:txBody>
            <a:bodyPr wrap="square" lIns="87896" tIns="43947" rIns="87896" bIns="43947" rtlCol="0">
              <a:spAutoFit/>
            </a:bodyPr>
            <a:lstStyle/>
            <a:p>
              <a:pPr algn="just"/>
              <a:r>
                <a:rPr lang="en-US" sz="1200" b="1" dirty="0" smtClean="0">
                  <a:solidFill>
                    <a:schemeClr val="tx1"/>
                  </a:solidFill>
                </a:rPr>
                <a:t>AL-NAHRAIN UNIVERSITY</a:t>
              </a:r>
            </a:p>
          </p:txBody>
        </p:sp>
        <p:cxnSp>
          <p:nvCxnSpPr>
            <p:cNvPr id="16" name="Straight Connector 15"/>
            <p:cNvCxnSpPr/>
            <p:nvPr userDrawn="1"/>
          </p:nvCxnSpPr>
          <p:spPr>
            <a:xfrm>
              <a:off x="1031354" y="4247666"/>
              <a:ext cx="0" cy="576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7" name="Picture 3"/>
          <p:cNvPicPr>
            <a:picLocks noChangeAspect="1" noChangeArrowheads="1"/>
          </p:cNvPicPr>
          <p:nvPr userDrawn="1"/>
        </p:nvPicPr>
        <p:blipFill>
          <a:blip r:embed="rId5" cstate="print">
            <a:clrChange>
              <a:clrFrom>
                <a:srgbClr val="FCFCFA"/>
              </a:clrFrom>
              <a:clrTo>
                <a:srgbClr val="FCFC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03" y="4179222"/>
            <a:ext cx="640078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8774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2363E-F30A-419A-9F72-69B987EA5068}" type="datetime1">
              <a:rPr lang="en-GB" smtClean="0"/>
              <a:t>10/12/2024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9D09DB64-F804-46D7-B97F-CE00FAC863B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6850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556" y="1200150"/>
            <a:ext cx="3956247" cy="3394474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3" y="1200150"/>
            <a:ext cx="3956247" cy="3394474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D9155-9CFA-4AE3-A1CD-532FD3098DDD}" type="datetime1">
              <a:rPr lang="en-GB" smtClean="0"/>
              <a:t>10/12/2024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9D09DB64-F804-46D7-B97F-CE00FAC863B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3617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image" Target="../media/image12.jpeg"/><Relationship Id="rId5" Type="http://schemas.openxmlformats.org/officeDocument/2006/relationships/slideLayout" Target="../slideLayouts/slideLayout21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0376" y="432000"/>
            <a:ext cx="8251823" cy="79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346" y="1400507"/>
            <a:ext cx="8247854" cy="33080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rgbClr val="DD8047"/>
              </a:buClr>
              <a:buSzPct val="60000"/>
              <a:buFont typeface="Wingdings" pitchFamily="2" charset="2"/>
              <a:buChar char=""/>
              <a:tabLst/>
              <a:defRPr/>
            </a:pPr>
            <a:r>
              <a:rPr kumimoji="0" lang="en-GB" sz="2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charset="0"/>
                <a:cs typeface="Arial" pitchFamily="34" charset="0"/>
              </a:rPr>
              <a:t>Click to edit Master text styles</a:t>
            </a:r>
          </a:p>
          <a:p>
            <a:pPr marL="639763" marR="0" lvl="1" indent="-273050" algn="l" defTabSz="914400" rtl="0" eaLnBrk="0" fontAlgn="base" latinLnBrk="0" hangingPunct="0">
              <a:lnSpc>
                <a:spcPct val="100000"/>
              </a:lnSpc>
              <a:spcBef>
                <a:spcPts val="550"/>
              </a:spcBef>
              <a:spcAft>
                <a:spcPct val="0"/>
              </a:spcAft>
              <a:buClr>
                <a:srgbClr val="94B6D2"/>
              </a:buClr>
              <a:buSzPct val="70000"/>
              <a:buFont typeface="Wingdings 2" pitchFamily="18" charset="2"/>
              <a:buChar char=""/>
              <a:tabLst/>
              <a:defRPr/>
            </a:pPr>
            <a:r>
              <a:rPr kumimoji="0" lang="en-GB" sz="2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charset="0"/>
                <a:cs typeface="Arial" pitchFamily="34" charset="0"/>
              </a:rPr>
              <a:t>Second level</a:t>
            </a:r>
          </a:p>
          <a:p>
            <a:pPr marL="914400" marR="0" lvl="2" indent="-228600" algn="l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>
                <a:srgbClr val="DD8047"/>
              </a:buClr>
              <a:buSzPct val="75000"/>
              <a:buFont typeface="Wingdings" pitchFamily="2" charset="2"/>
              <a:buChar char=""/>
              <a:tabLst/>
              <a:defRPr/>
            </a:pPr>
            <a:r>
              <a:rPr kumimoji="0" lang="en-GB" sz="2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charset="0"/>
                <a:cs typeface="Arial" pitchFamily="34" charset="0"/>
              </a:rPr>
              <a:t>Third level</a:t>
            </a:r>
          </a:p>
          <a:p>
            <a:pPr marL="1371600" marR="0" lvl="3" indent="-228600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itchFamily="2" charset="2"/>
              <a:buChar char=""/>
              <a:tabLst/>
              <a:defRPr/>
            </a:pP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charset="0"/>
                <a:cs typeface="Arial" pitchFamily="34" charset="0"/>
              </a:rPr>
              <a:t>Fourth level</a:t>
            </a:r>
          </a:p>
          <a:p>
            <a:pPr marL="1828800" marR="0" lvl="4" indent="-228600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tabLst/>
              <a:defRPr/>
            </a:pP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charset="0"/>
                <a:cs typeface="Arial" pitchFamily="34" charset="0"/>
              </a:rPr>
              <a:t>Fifth level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ＭＳ Ｐゴシック" charset="0"/>
              <a:cs typeface="Arial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64400" y="4914900"/>
            <a:ext cx="2133600" cy="14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15E92241-8F40-4B35-8FDF-A5850199A630}" type="datetime1">
              <a:rPr lang="en-GB" smtClean="0"/>
              <a:t>10/12/2024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4914900"/>
            <a:ext cx="2895600" cy="14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800">
                <a:solidFill>
                  <a:schemeClr val="bg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8600" y="4914900"/>
            <a:ext cx="2133600" cy="148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400">
                <a:solidFill>
                  <a:schemeClr val="bg2"/>
                </a:solidFill>
              </a:defRPr>
            </a:lvl1pPr>
          </a:lstStyle>
          <a:p>
            <a:fld id="{9D09DB64-F804-46D7-B97F-CE00FAC863BB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592695" y="4624965"/>
            <a:ext cx="1177197" cy="396529"/>
            <a:chOff x="988741" y="4329241"/>
            <a:chExt cx="1177197" cy="396529"/>
          </a:xfrm>
        </p:grpSpPr>
        <p:sp>
          <p:nvSpPr>
            <p:cNvPr id="11" name="TextBox 10"/>
            <p:cNvSpPr txBox="1"/>
            <p:nvPr userDrawn="1"/>
          </p:nvSpPr>
          <p:spPr>
            <a:xfrm>
              <a:off x="988741" y="4329241"/>
              <a:ext cx="1177197" cy="396529"/>
            </a:xfrm>
            <a:prstGeom prst="rect">
              <a:avLst/>
            </a:prstGeom>
            <a:noFill/>
          </p:spPr>
          <p:txBody>
            <a:bodyPr wrap="square" lIns="87896" tIns="43947" rIns="87896" bIns="43947" rtlCol="0">
              <a:spAutoFit/>
            </a:bodyPr>
            <a:lstStyle/>
            <a:p>
              <a:pPr algn="just"/>
              <a:r>
                <a:rPr lang="en-US" sz="1000" b="1" dirty="0" smtClean="0"/>
                <a:t>AL-NAHRAIN UNIVERSITY</a:t>
              </a:r>
            </a:p>
          </p:txBody>
        </p:sp>
        <p:cxnSp>
          <p:nvCxnSpPr>
            <p:cNvPr id="13" name="Straight Connector 12"/>
            <p:cNvCxnSpPr/>
            <p:nvPr userDrawn="1"/>
          </p:nvCxnSpPr>
          <p:spPr>
            <a:xfrm>
              <a:off x="1031354" y="4347506"/>
              <a:ext cx="0" cy="36000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18" cstate="print">
            <a:clrChange>
              <a:clrFrom>
                <a:srgbClr val="F9F9F7"/>
              </a:clrFrom>
              <a:clrTo>
                <a:srgbClr val="F9F9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5" y="4511338"/>
            <a:ext cx="578379" cy="578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0634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67" r:id="rId4"/>
    <p:sldLayoutId id="2147483661" r:id="rId5"/>
    <p:sldLayoutId id="2147483668" r:id="rId6"/>
    <p:sldLayoutId id="2147483838" r:id="rId7"/>
    <p:sldLayoutId id="2147483654" r:id="rId8"/>
    <p:sldLayoutId id="2147483652" r:id="rId9"/>
    <p:sldLayoutId id="2147483653" r:id="rId10"/>
    <p:sldLayoutId id="2147483656" r:id="rId11"/>
    <p:sldLayoutId id="2147483657" r:id="rId12"/>
    <p:sldLayoutId id="2147483658" r:id="rId13"/>
    <p:sldLayoutId id="2147483659" r:id="rId14"/>
    <p:sldLayoutId id="2147483687" r:id="rId15"/>
    <p:sldLayoutId id="2147483690" r:id="rId16"/>
  </p:sldLayoutIdLst>
  <p:hf hdr="0" ftr="0" dt="0"/>
  <p:txStyles>
    <p:titleStyle>
      <a:lvl1pPr algn="l" defTabSz="878951" rtl="0" eaLnBrk="1" latinLnBrk="0" hangingPunct="1">
        <a:lnSpc>
          <a:spcPct val="83000"/>
        </a:lnSpc>
        <a:spcBef>
          <a:spcPct val="0"/>
        </a:spcBef>
        <a:buNone/>
        <a:defRPr sz="36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19088" marR="0" indent="-319088" algn="l" defTabSz="914400" rtl="0" eaLnBrk="0" fontAlgn="base" latinLnBrk="0" hangingPunct="0">
        <a:lnSpc>
          <a:spcPct val="100000"/>
        </a:lnSpc>
        <a:spcBef>
          <a:spcPts val="700"/>
        </a:spcBef>
        <a:spcAft>
          <a:spcPct val="0"/>
        </a:spcAft>
        <a:buClr>
          <a:srgbClr val="DD8047"/>
        </a:buClr>
        <a:buSzPct val="60000"/>
        <a:buFont typeface="Wingdings" pitchFamily="2" charset="2"/>
        <a:buChar char="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marR="0" indent="-273050" algn="l" defTabSz="914400" rtl="0" eaLnBrk="0" fontAlgn="base" latinLnBrk="0" hangingPunct="0">
        <a:lnSpc>
          <a:spcPct val="100000"/>
        </a:lnSpc>
        <a:spcBef>
          <a:spcPts val="550"/>
        </a:spcBef>
        <a:spcAft>
          <a:spcPct val="0"/>
        </a:spcAft>
        <a:buClr>
          <a:srgbClr val="94B6D2"/>
        </a:buClr>
        <a:buSzPct val="70000"/>
        <a:buFont typeface="Wingdings 2" pitchFamily="18" charset="2"/>
        <a:buChar char="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marR="0" indent="-228600" algn="l" defTabSz="914400" rtl="0" eaLnBrk="0" fontAlgn="base" latinLnBrk="0" hangingPunct="0">
        <a:lnSpc>
          <a:spcPct val="100000"/>
        </a:lnSpc>
        <a:spcBef>
          <a:spcPts val="500"/>
        </a:spcBef>
        <a:spcAft>
          <a:spcPct val="0"/>
        </a:spcAft>
        <a:buClr>
          <a:srgbClr val="DD8047"/>
        </a:buClr>
        <a:buSzPct val="75000"/>
        <a:buFont typeface="Wingdings" pitchFamily="2" charset="2"/>
        <a:buChar char="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marR="0" indent="-228600" algn="l" defTabSz="914400" rtl="0" eaLnBrk="0" fontAlgn="base" latinLnBrk="0" hangingPunct="0">
        <a:lnSpc>
          <a:spcPct val="100000"/>
        </a:lnSpc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itchFamily="2" charset="2"/>
        <a:buChar char="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marR="0" indent="-228600" algn="l" defTabSz="914400" rtl="0" eaLnBrk="0" fontAlgn="base" latinLnBrk="0" hangingPunct="0">
        <a:lnSpc>
          <a:spcPct val="100000"/>
        </a:lnSpc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itchFamily="2" charset="2"/>
        <a:buChar char="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417115" indent="-219738" algn="l" defTabSz="878951" rtl="0" eaLnBrk="1" latinLnBrk="0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56592" indent="-219738" algn="l" defTabSz="878951" rtl="0" eaLnBrk="1" latinLnBrk="0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96067" indent="-219738" algn="l" defTabSz="878951" rtl="0" eaLnBrk="1" latinLnBrk="0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735542" indent="-219738" algn="l" defTabSz="878951" rtl="0" eaLnBrk="1" latinLnBrk="0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7895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9476" algn="l" defTabSz="87895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8951" algn="l" defTabSz="87895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426" algn="l" defTabSz="87895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7901" algn="l" defTabSz="87895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377" algn="l" defTabSz="87895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36854" algn="l" defTabSz="87895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76329" algn="l" defTabSz="87895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515805" algn="l" defTabSz="878951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580079" y="158106"/>
            <a:ext cx="6941581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Master title style</a:t>
            </a:r>
            <a:endParaRPr lang="en-US" dirty="0" smtClean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12775" y="1200151"/>
            <a:ext cx="81534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 smtClean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1E57D63A-2272-4017-A929-9B1073B7A9EA}" type="datetime1">
              <a:rPr lang="en-GB" smtClean="0">
                <a:solidFill>
                  <a:srgbClr val="775F55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10/12/2024</a:t>
            </a:fld>
            <a:endParaRPr lang="en-GB">
              <a:solidFill>
                <a:srgbClr val="775F55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6" y="4686300"/>
            <a:ext cx="5421313" cy="273844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>
              <a:solidFill>
                <a:srgbClr val="775F55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926306"/>
            <a:ext cx="9144000" cy="23931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959644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0550" y="959644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953692"/>
            <a:ext cx="533400" cy="183356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>
              <a:defRPr sz="1400" b="1" baseline="0" smtClean="0">
                <a:solidFill>
                  <a:srgbClr val="FFFFFF"/>
                </a:solidFill>
                <a:ea typeface="ＭＳ Ｐゴシック" pitchFamily="1" charset="-128"/>
                <a:cs typeface="Arial" panose="020B0604020202020204" pitchFamily="34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8027AADE-9D47-4E3D-BD36-5F0BB54E00A2}" type="slidenum">
              <a:rPr lang="en-GB" smtClean="0">
                <a:latin typeface="Arial" pitchFamily="34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dirty="0">
              <a:latin typeface="Arial" pitchFamily="34" charset="0"/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8167074" y="112043"/>
            <a:ext cx="1267781" cy="576072"/>
            <a:chOff x="1024808" y="4247666"/>
            <a:chExt cx="1267781" cy="576072"/>
          </a:xfrm>
        </p:grpSpPr>
        <p:sp>
          <p:nvSpPr>
            <p:cNvPr id="17" name="TextBox 16"/>
            <p:cNvSpPr txBox="1"/>
            <p:nvPr userDrawn="1"/>
          </p:nvSpPr>
          <p:spPr>
            <a:xfrm>
              <a:off x="1024808" y="4296897"/>
              <a:ext cx="1267781" cy="458084"/>
            </a:xfrm>
            <a:prstGeom prst="rect">
              <a:avLst/>
            </a:prstGeom>
            <a:noFill/>
          </p:spPr>
          <p:txBody>
            <a:bodyPr wrap="square" lIns="87896" tIns="43947" rIns="87896" bIns="43947" rtlCol="0">
              <a:spAutoFit/>
            </a:bodyPr>
            <a:lstStyle/>
            <a:p>
              <a:pPr algn="just"/>
              <a:r>
                <a:rPr lang="en-US" sz="1200" b="1" dirty="0" smtClean="0">
                  <a:solidFill>
                    <a:schemeClr val="tx1"/>
                  </a:solidFill>
                </a:rPr>
                <a:t>AL-NAHRAIN UNIVERSITY</a:t>
              </a:r>
            </a:p>
          </p:txBody>
        </p:sp>
        <p:cxnSp>
          <p:nvCxnSpPr>
            <p:cNvPr id="18" name="Straight Connector 17"/>
            <p:cNvCxnSpPr/>
            <p:nvPr userDrawn="1"/>
          </p:nvCxnSpPr>
          <p:spPr>
            <a:xfrm>
              <a:off x="1031354" y="4247666"/>
              <a:ext cx="0" cy="5760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Picture 3"/>
          <p:cNvPicPr>
            <a:picLocks noChangeAspect="1" noChangeArrowheads="1"/>
          </p:cNvPicPr>
          <p:nvPr userDrawn="1"/>
        </p:nvPicPr>
        <p:blipFill>
          <a:blip r:embed="rId11" cstate="print">
            <a:clrChange>
              <a:clrFrom>
                <a:srgbClr val="FCFCFA"/>
              </a:clrFrom>
              <a:clrTo>
                <a:srgbClr val="FCFC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97172"/>
            <a:ext cx="640078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0582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6" r:id="rId8"/>
    <p:sldLayoutId id="2147483837" r:id="rId9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en-US" sz="3600" b="1" kern="1200" dirty="0" smtClean="0">
          <a:solidFill>
            <a:srgbClr val="EA7500"/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charset="0"/>
          <a:ea typeface="ＭＳ Ｐゴシック" charset="0"/>
          <a:cs typeface="ＭＳ Ｐゴシック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"/>
        <a:defRPr sz="2900" kern="12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"/>
        <a:defRPr sz="2600" kern="12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"/>
        <a:defRPr sz="2300" kern="12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itchFamily="2" charset="2"/>
        <a:buChar char=""/>
        <a:defRPr sz="2000" kern="12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itchFamily="2" charset="2"/>
        <a:buChar char=""/>
        <a:defRPr sz="2000" kern="12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8.png"/><Relationship Id="rId5" Type="http://schemas.openxmlformats.org/officeDocument/2006/relationships/image" Target="../media/image37.jpg"/><Relationship Id="rId4" Type="http://schemas.openxmlformats.org/officeDocument/2006/relationships/image" Target="../media/image3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9DB64-F804-46D7-B97F-CE00FAC863BB}" type="slidenum">
              <a:rPr lang="en-GB" smtClean="0"/>
              <a:t>1</a:t>
            </a:fld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87350" y="1563638"/>
            <a:ext cx="5514259" cy="1143000"/>
          </a:xfrm>
        </p:spPr>
        <p:txBody>
          <a:bodyPr/>
          <a:lstStyle/>
          <a:p>
            <a:r>
              <a:rPr lang="en-US" dirty="0" smtClean="0"/>
              <a:t>Task</a:t>
            </a:r>
            <a:r>
              <a:rPr lang="en-GB" dirty="0" smtClean="0"/>
              <a:t> </a:t>
            </a:r>
            <a:r>
              <a:rPr lang="en-GB" dirty="0" smtClean="0"/>
              <a:t>Management Application</a:t>
            </a:r>
            <a:endParaRPr lang="en-GB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87350" y="3147216"/>
            <a:ext cx="1448346" cy="360000"/>
          </a:xfrm>
        </p:spPr>
        <p:txBody>
          <a:bodyPr/>
          <a:lstStyle/>
          <a:p>
            <a:r>
              <a:rPr lang="en-GB" sz="2000" dirty="0" smtClean="0"/>
              <a:t>Ali W. Abbas                 </a:t>
            </a:r>
            <a:endParaRPr lang="en-GB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287524" y="3687874"/>
            <a:ext cx="6444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by: Dr.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Shaymaa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Waleed Al-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Shammari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46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Process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BE98EC-8195-4870-AACE-8E13A6888533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03598"/>
            <a:ext cx="8915701" cy="354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6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</a:t>
            </a:r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BE98EC-8195-4870-AACE-8E13A6888533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395536" y="1154626"/>
            <a:ext cx="8424936" cy="5586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q"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CORS 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Controls which domains can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access resources </a:t>
            </a:r>
            <a:endParaRPr lang="en-US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q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Protected 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Middleware : 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ensure only valid users can access secured routes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q"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Blacklist 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Invalidates JWTs after logout to prevent reuse of tokens by attackers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q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Rate 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Limit 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Restricts the number of requests from a user in a specific timeframe to prevent brute force</a:t>
            </a:r>
            <a:endParaRPr lang="en-US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q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Token 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Expire 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Sets an expiration time for JWTs 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q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Environment 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Variables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Secures sensitive data like API keys and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passwords</a:t>
            </a:r>
          </a:p>
          <a:p>
            <a:pPr>
              <a:lnSpc>
                <a:spcPct val="200000"/>
              </a:lnSpc>
              <a:buClr>
                <a:srgbClr val="FF9900"/>
              </a:buClr>
            </a:pP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Together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these measures provide a good approach to securing our application</a:t>
            </a:r>
          </a:p>
          <a:p>
            <a:pPr>
              <a:lnSpc>
                <a:spcPct val="150000"/>
              </a:lnSpc>
              <a:buClr>
                <a:srgbClr val="FF9900"/>
              </a:buClr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FF9900"/>
              </a:buClr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q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q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q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q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275606"/>
            <a:ext cx="540060" cy="2880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20372" y="1563638"/>
            <a:ext cx="499086" cy="3071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847" y="2003932"/>
            <a:ext cx="533571" cy="2758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96" y="2715766"/>
            <a:ext cx="900100" cy="3240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3435846"/>
            <a:ext cx="391074" cy="3600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039802"/>
            <a:ext cx="495499" cy="3874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4888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 Schema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BE98EC-8195-4870-AACE-8E13A6888533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636" y="1167594"/>
            <a:ext cx="6336704" cy="393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9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Implementation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BE98EC-8195-4870-AACE-8E13A6888533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57159"/>
            <a:ext cx="2664296" cy="13321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996" y="1457159"/>
            <a:ext cx="4480560" cy="28017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3291830"/>
            <a:ext cx="3931920" cy="13255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296298" y="1103216"/>
            <a:ext cx="195036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CORS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463988" y="1103216"/>
            <a:ext cx="241226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Protected Middleware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95536" y="2895786"/>
            <a:ext cx="234026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Add Token to </a:t>
            </a:r>
            <a:r>
              <a:rPr lang="en-US" b="1" dirty="0" err="1" smtClean="0"/>
              <a:t>BlackList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66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Gantt Chart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BE98EC-8195-4870-AACE-8E13A6888533}" type="slidenum">
              <a:rPr lang="en-GB" smtClean="0"/>
              <a:pPr>
                <a:defRPr/>
              </a:pPr>
              <a:t>14</a:t>
            </a:fld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84" y="1311610"/>
            <a:ext cx="8676964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2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1"/>
          <p:cNvSpPr>
            <a:spLocks noGrp="1"/>
          </p:cNvSpPr>
          <p:nvPr>
            <p:ph type="title"/>
          </p:nvPr>
        </p:nvSpPr>
        <p:spPr>
          <a:xfrm>
            <a:off x="2303749" y="1959682"/>
            <a:ext cx="4572508" cy="742950"/>
          </a:xfrm>
        </p:spPr>
        <p:txBody>
          <a:bodyPr>
            <a:normAutofit/>
          </a:bodyPr>
          <a:lstStyle/>
          <a:p>
            <a:r>
              <a:rPr lang="en-GB" sz="2800" dirty="0"/>
              <a:t>Thank you for </a:t>
            </a:r>
            <a:r>
              <a:rPr lang="en-GB" sz="2800" dirty="0" smtClean="0"/>
              <a:t>listening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08875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375" y="951570"/>
            <a:ext cx="8251823" cy="3600400"/>
          </a:xfrm>
        </p:spPr>
        <p:txBody>
          <a:bodyPr/>
          <a:lstStyle/>
          <a:p>
            <a:r>
              <a:rPr lang="en-US" dirty="0" smtClean="0"/>
              <a:t>Introduction </a:t>
            </a:r>
          </a:p>
          <a:p>
            <a:r>
              <a:rPr lang="en-US" dirty="0" smtClean="0"/>
              <a:t>Aim</a:t>
            </a:r>
          </a:p>
          <a:p>
            <a:r>
              <a:rPr lang="en-US" dirty="0" smtClean="0"/>
              <a:t>Features</a:t>
            </a:r>
          </a:p>
          <a:p>
            <a:r>
              <a:rPr lang="en-GB" dirty="0"/>
              <a:t>Development</a:t>
            </a:r>
            <a:r>
              <a:rPr lang="en-US" dirty="0" smtClean="0"/>
              <a:t> Tool</a:t>
            </a:r>
          </a:p>
          <a:p>
            <a:r>
              <a:rPr lang="en-US" dirty="0"/>
              <a:t>Essential </a:t>
            </a:r>
            <a:r>
              <a:rPr lang="en-US" dirty="0" smtClean="0"/>
              <a:t>Operation</a:t>
            </a:r>
          </a:p>
          <a:p>
            <a:r>
              <a:rPr lang="en-US" dirty="0"/>
              <a:t>Security </a:t>
            </a:r>
            <a:r>
              <a:rPr lang="en-US" dirty="0" smtClean="0"/>
              <a:t>Implementation</a:t>
            </a:r>
          </a:p>
          <a:p>
            <a:r>
              <a:rPr lang="en-US" dirty="0"/>
              <a:t>DB Schema </a:t>
            </a:r>
            <a:endParaRPr lang="en-US" dirty="0" smtClean="0"/>
          </a:p>
          <a:p>
            <a:r>
              <a:rPr lang="en-US" dirty="0"/>
              <a:t>Gantt Chart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9DB64-F804-46D7-B97F-CE00FAC863BB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773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9DB64-F804-46D7-B97F-CE00FAC863BB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533400" y="1311610"/>
            <a:ext cx="4470648" cy="3324924"/>
          </a:xfrm>
          <a:prstGeom prst="rect">
            <a:avLst/>
          </a:prstGeom>
        </p:spPr>
        <p:txBody>
          <a:bodyPr/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914400">
              <a:lnSpc>
                <a:spcPct val="150000"/>
              </a:lnSpc>
              <a:buNone/>
            </a:pPr>
            <a:r>
              <a:rPr lang="en-US" sz="1800" dirty="0"/>
              <a:t>The </a:t>
            </a:r>
            <a:r>
              <a:rPr lang="en-US" sz="1800" dirty="0" smtClean="0"/>
              <a:t>Task </a:t>
            </a:r>
            <a:r>
              <a:rPr lang="en-US" sz="1800" dirty="0"/>
              <a:t>Management System is a web app that helps teams plan, execute, and monitor projects. It centralizes collaboration, task assignment, progress tracking, and resource management </a:t>
            </a:r>
            <a:r>
              <a:rPr lang="en-US" sz="1800" dirty="0" smtClean="0"/>
              <a:t> </a:t>
            </a:r>
            <a:r>
              <a:rPr lang="en-US" sz="1800" dirty="0"/>
              <a:t>and ensure timely, budget-friendly project completion</a:t>
            </a:r>
            <a:r>
              <a:rPr lang="en-US" sz="2000" dirty="0"/>
              <a:t>.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108" y="1491630"/>
            <a:ext cx="3226954" cy="2196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915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2AF40B-A26E-40BE-916D-1B61C7070D19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359532" y="1347614"/>
            <a:ext cx="8100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develop a scalable,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reliable,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fast, and efficient application to manage projects, assign tasks, track progress, and improve team collaboration while securely storing project data in a relational database.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79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9DB64-F804-46D7-B97F-CE00FAC863BB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467544" y="1383619"/>
            <a:ext cx="8244656" cy="3324924"/>
          </a:xfrm>
          <a:prstGeom prst="rect">
            <a:avLst/>
          </a:prstGeom>
        </p:spPr>
        <p:txBody>
          <a:bodyPr/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9144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 smtClean="0"/>
              <a:t>Task management</a:t>
            </a:r>
          </a:p>
          <a:p>
            <a:pPr algn="just" defTabSz="9144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 smtClean="0"/>
              <a:t>Time tracking</a:t>
            </a:r>
          </a:p>
          <a:p>
            <a:pPr algn="just" defTabSz="9144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Project </a:t>
            </a:r>
            <a:r>
              <a:rPr lang="en-US" sz="2000" dirty="0" smtClean="0"/>
              <a:t>scheduling</a:t>
            </a:r>
          </a:p>
          <a:p>
            <a:pPr algn="just" defTabSz="9144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 smtClean="0"/>
              <a:t>Communication</a:t>
            </a:r>
          </a:p>
          <a:p>
            <a:pPr algn="just" defTabSz="9144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Reporting</a:t>
            </a:r>
            <a:endParaRPr lang="en-US" sz="2000" dirty="0" smtClean="0"/>
          </a:p>
          <a:p>
            <a:pPr marL="0" indent="0" algn="just" defTabSz="914400">
              <a:lnSpc>
                <a:spcPct val="150000"/>
              </a:lnSpc>
              <a:buNone/>
            </a:pP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884" y="1491630"/>
            <a:ext cx="5004556" cy="22988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/>
          <p:cNvSpPr txBox="1"/>
          <p:nvPr/>
        </p:nvSpPr>
        <p:spPr>
          <a:xfrm>
            <a:off x="3527884" y="3787828"/>
            <a:ext cx="3348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SECURED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19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Development </a:t>
            </a:r>
            <a:r>
              <a:rPr lang="en-GB" dirty="0" smtClean="0"/>
              <a:t>Tools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AF40B-A26E-40BE-916D-1B61C7070D19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18" name="Rectangle 17"/>
          <p:cNvSpPr/>
          <p:nvPr/>
        </p:nvSpPr>
        <p:spPr>
          <a:xfrm>
            <a:off x="533400" y="1491631"/>
            <a:ext cx="8503096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EA7500"/>
              </a:buClr>
              <a:buSzPct val="60000"/>
              <a:buFont typeface="Wingdings" panose="05000000000000000000" pitchFamily="2" charset="2"/>
              <a:buChar char="q"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React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:A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JavaScript library for building dynamic and interactive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user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interfaces</a:t>
            </a:r>
          </a:p>
          <a:p>
            <a:pPr marL="285750" indent="-285750">
              <a:lnSpc>
                <a:spcPct val="200000"/>
              </a:lnSpc>
              <a:buClr>
                <a:srgbClr val="EA7500"/>
              </a:buClr>
              <a:buSzPct val="60000"/>
              <a:buFont typeface="Wingdings" panose="05000000000000000000" pitchFamily="2" charset="2"/>
              <a:buChar char="q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Tailwind 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CSS framework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Used for designing and styling web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pages </a:t>
            </a:r>
          </a:p>
          <a:p>
            <a:pPr marL="285750" indent="-285750">
              <a:lnSpc>
                <a:spcPct val="200000"/>
              </a:lnSpc>
              <a:buClr>
                <a:srgbClr val="EA7500"/>
              </a:buClr>
              <a:buSzPct val="60000"/>
              <a:buFont typeface="Wingdings" panose="05000000000000000000" pitchFamily="2" charset="2"/>
              <a:buChar char="q"/>
            </a:pPr>
            <a:r>
              <a:rPr lang="en-US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Axios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:A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library for making HTTP requests to communicate with the backend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</a:p>
          <a:p>
            <a:pPr marL="285750" indent="-285750">
              <a:lnSpc>
                <a:spcPct val="200000"/>
              </a:lnSpc>
              <a:buClr>
                <a:srgbClr val="EA7500"/>
              </a:buClr>
              <a:buSzPct val="60000"/>
              <a:buFont typeface="Wingdings" panose="05000000000000000000" pitchFamily="2" charset="2"/>
              <a:buChar char="q"/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HTML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:The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standard markup language for structuring web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pages.</a:t>
            </a:r>
          </a:p>
          <a:p>
            <a:pPr marL="285750" indent="-285750">
              <a:lnSpc>
                <a:spcPct val="200000"/>
              </a:lnSpc>
              <a:buClr>
                <a:srgbClr val="EA7500"/>
              </a:buClr>
              <a:buSzPct val="60000"/>
              <a:buFont typeface="Wingdings" panose="05000000000000000000" pitchFamily="2" charset="2"/>
              <a:buChar char="q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React 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Router :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helps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handle routing between different pages in the app 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Clr>
                <a:srgbClr val="EA7500"/>
              </a:buClr>
              <a:buSzPct val="60000"/>
              <a:buFont typeface="Wingdings" panose="05000000000000000000" pitchFamily="2" charset="2"/>
              <a:buChar char="q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Socket.io (client-side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Socket.io is essential for enabling real-time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Clr>
                <a:srgbClr val="EA7500"/>
              </a:buClr>
              <a:buSzPct val="60000"/>
              <a:buFont typeface="Wingdings" panose="05000000000000000000" pitchFamily="2" charset="2"/>
              <a:buChar char="q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EA7500"/>
              </a:buClr>
              <a:buSzPct val="60000"/>
              <a:buFont typeface="Wingdings" panose="05000000000000000000" pitchFamily="2" charset="2"/>
              <a:buChar char="q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EA7500"/>
              </a:buClr>
              <a:buSzPct val="60000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EA7500"/>
              </a:buClr>
              <a:buSzPct val="60000"/>
              <a:buFont typeface="Wingdings" panose="05000000000000000000" pitchFamily="2" charset="2"/>
              <a:buChar char="q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EA7500"/>
              </a:buClr>
              <a:buSzPct val="60000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EA7500"/>
              </a:buClr>
              <a:buFont typeface="Wingdings" panose="05000000000000000000" pitchFamily="2" charset="2"/>
              <a:buChar char="q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416" y="1599642"/>
            <a:ext cx="422862" cy="3667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723" y="2139702"/>
            <a:ext cx="527132" cy="3222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876" y="2461953"/>
            <a:ext cx="877640" cy="6268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003798"/>
            <a:ext cx="504056" cy="50405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585" y="3651870"/>
            <a:ext cx="461236" cy="25185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743" y="4137212"/>
            <a:ext cx="504056" cy="2795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6164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51470"/>
            <a:ext cx="6878724" cy="742950"/>
          </a:xfrm>
        </p:spPr>
        <p:txBody>
          <a:bodyPr/>
          <a:lstStyle/>
          <a:p>
            <a:r>
              <a:rPr lang="en-GB" dirty="0"/>
              <a:t>Development Tools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7544" y="1455626"/>
            <a:ext cx="8534400" cy="3863851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dirty="0" smtClean="0"/>
              <a:t>Express.js :</a:t>
            </a:r>
            <a:r>
              <a:rPr lang="en-US" sz="1600" dirty="0" smtClean="0"/>
              <a:t>use d </a:t>
            </a:r>
            <a:r>
              <a:rPr lang="en-US" sz="1600" dirty="0"/>
              <a:t>for building the server-side of the </a:t>
            </a:r>
            <a:r>
              <a:rPr lang="en-US" sz="1600" dirty="0" smtClean="0"/>
              <a:t>application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dirty="0" smtClean="0"/>
              <a:t>PostgreSQL</a:t>
            </a:r>
            <a:r>
              <a:rPr lang="en-US" sz="1600" b="1" dirty="0"/>
              <a:t> </a:t>
            </a:r>
            <a:r>
              <a:rPr lang="en-US" sz="1600" b="1" dirty="0" smtClean="0"/>
              <a:t>:</a:t>
            </a:r>
            <a:r>
              <a:rPr lang="en-US" sz="1600" dirty="0"/>
              <a:t>A powerful and reliable relational database for storing project </a:t>
            </a:r>
            <a:r>
              <a:rPr lang="en-US" sz="1600" dirty="0" smtClean="0"/>
              <a:t>data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dirty="0"/>
              <a:t>JWT </a:t>
            </a:r>
            <a:r>
              <a:rPr lang="en-US" sz="1600" b="1" dirty="0" smtClean="0"/>
              <a:t>:</a:t>
            </a:r>
            <a:r>
              <a:rPr lang="en-US" sz="1600" dirty="0"/>
              <a:t>JWT is used for user authentication, securing the app, and managing </a:t>
            </a:r>
            <a:r>
              <a:rPr lang="en-US" sz="1600" dirty="0" smtClean="0"/>
              <a:t>sessions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dirty="0" err="1" smtClean="0"/>
              <a:t>WebSocket</a:t>
            </a:r>
            <a:r>
              <a:rPr lang="en-US" sz="1600" dirty="0"/>
              <a:t> </a:t>
            </a:r>
            <a:r>
              <a:rPr lang="en-US" sz="1600" b="1" dirty="0"/>
              <a:t>:</a:t>
            </a:r>
            <a:r>
              <a:rPr lang="en-US" sz="1600" dirty="0"/>
              <a:t>Enables real-time communication between the server and clients </a:t>
            </a:r>
            <a:endParaRPr lang="en-US" sz="1600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dirty="0"/>
              <a:t>RESTful </a:t>
            </a:r>
            <a:r>
              <a:rPr lang="en-US" sz="1600" b="1" dirty="0" smtClean="0"/>
              <a:t>API :</a:t>
            </a:r>
            <a:r>
              <a:rPr lang="en-US" sz="1600" dirty="0"/>
              <a:t>is an architectural style for an application programming interface that uses HTTP requests to access and use data</a:t>
            </a:r>
            <a:endParaRPr lang="en-GB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0" y="999240"/>
            <a:ext cx="533400" cy="137807"/>
          </a:xfrm>
        </p:spPr>
        <p:txBody>
          <a:bodyPr/>
          <a:lstStyle/>
          <a:p>
            <a:pPr>
              <a:defRPr/>
            </a:pPr>
            <a:fld id="{2EBE98EC-8195-4870-AACE-8E13A6888533}" type="slidenum">
              <a:rPr lang="en-GB" sz="1400" smtClean="0"/>
              <a:pPr>
                <a:defRPr/>
              </a:pPr>
              <a:t>7</a:t>
            </a:fld>
            <a:endParaRPr lang="en-GB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396" y="1923678"/>
            <a:ext cx="733624" cy="4881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1527634"/>
            <a:ext cx="1093152" cy="3314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047" y="2513438"/>
            <a:ext cx="483946" cy="2419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346" y="2909634"/>
            <a:ext cx="485862" cy="3268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004" y="3723878"/>
            <a:ext cx="828092" cy="39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17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Operation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BE98EC-8195-4870-AACE-8E13A6888533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347614"/>
            <a:ext cx="8534400" cy="3060340"/>
          </a:xfrm>
        </p:spPr>
      </p:pic>
    </p:spTree>
    <p:extLst>
      <p:ext uri="{BB962C8B-B14F-4D97-AF65-F5344CB8AC3E}">
        <p14:creationId xmlns:p14="http://schemas.microsoft.com/office/powerpoint/2010/main" val="264216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Operation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BE98EC-8195-4870-AACE-8E13A6888533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3598"/>
            <a:ext cx="9144000" cy="384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39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IZELISTINDEX" val="2"/>
  <p:tag name="SAFEMARGIN" val="0"/>
  <p:tag name="VERTICALOFFSET" val="0"/>
  <p:tag name="HORIZONTALOFFSET" val="0"/>
  <p:tag name="CUSTOMNAME" val="%f_Resized"/>
  <p:tag name="NAMEOPTION" val="RESIZED_LAST"/>
</p:tagLst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theme1.xml><?xml version="1.0" encoding="utf-8"?>
<a:theme xmlns:a="http://schemas.openxmlformats.org/drawingml/2006/main" name="Default Theme">
  <a:themeElements>
    <a:clrScheme name="Arthritis_v2">
      <a:dk1>
        <a:sysClr val="windowText" lastClr="000000"/>
      </a:dk1>
      <a:lt1>
        <a:sysClr val="window" lastClr="FFFFFF"/>
      </a:lt1>
      <a:dk2>
        <a:srgbClr val="8FA099"/>
      </a:dk2>
      <a:lt2>
        <a:srgbClr val="404545"/>
      </a:lt2>
      <a:accent1>
        <a:srgbClr val="F55212"/>
      </a:accent1>
      <a:accent2>
        <a:srgbClr val="404545"/>
      </a:accent2>
      <a:accent3>
        <a:srgbClr val="F4F5F6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thritis_UK_16_9_v11.potx [Read-Only]" id="{8DA84ED2-49F7-4C5D-87C6-C4794A757263}" vid="{F99795A4-B292-46F6-82EB-66D275CAA1A3}"/>
    </a:ext>
  </a:extLst>
</a:theme>
</file>

<file path=ppt/theme/theme2.xml><?xml version="1.0" encoding="utf-8"?>
<a:theme xmlns:a="http://schemas.openxmlformats.org/drawingml/2006/main" name="2_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5E5005C60FD1E488F34FD72D7EB6F2B" ma:contentTypeVersion="1" ma:contentTypeDescription="Create a new document." ma:contentTypeScope="" ma:versionID="b28835506d32992ef5e5e0cc7d5d8385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a447206dab0015f8b9f8924535193e8c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9990125-6C75-455C-8837-8D9E05F3DF0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9DE5627-2327-44DE-BCCE-E79D1C2557A5}">
  <ds:schemaRefs>
    <ds:schemaRef ds:uri="http://schemas.openxmlformats.org/package/2006/metadata/core-properties"/>
    <ds:schemaRef ds:uri="http://www.w3.org/XML/1998/namespace"/>
    <ds:schemaRef ds:uri="http://schemas.microsoft.com/sharepoint/v3"/>
    <ds:schemaRef ds:uri="http://schemas.microsoft.com/office/2006/documentManagement/types"/>
    <ds:schemaRef ds:uri="http://purl.org/dc/elements/1.1/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B49D81E-7688-4387-8805-6465DB1619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Corporate Slide Deck-28.10.16</Template>
  <TotalTime>19243</TotalTime>
  <Words>332</Words>
  <Application>Microsoft Office PowerPoint</Application>
  <PresentationFormat>On-screen Show (16:9)</PresentationFormat>
  <Paragraphs>84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ＭＳ Ｐゴシック</vt:lpstr>
      <vt:lpstr>Arial</vt:lpstr>
      <vt:lpstr>Calibri</vt:lpstr>
      <vt:lpstr>Tw Cen MT</vt:lpstr>
      <vt:lpstr>Wingdings</vt:lpstr>
      <vt:lpstr>Wingdings 2</vt:lpstr>
      <vt:lpstr>Default Theme</vt:lpstr>
      <vt:lpstr>2_Median</vt:lpstr>
      <vt:lpstr>Task Management Application</vt:lpstr>
      <vt:lpstr>Outline</vt:lpstr>
      <vt:lpstr>Introduction</vt:lpstr>
      <vt:lpstr>Aim</vt:lpstr>
      <vt:lpstr>Features</vt:lpstr>
      <vt:lpstr>Development Tools </vt:lpstr>
      <vt:lpstr>Development Tools </vt:lpstr>
      <vt:lpstr>Admin Operation</vt:lpstr>
      <vt:lpstr>User Operation </vt:lpstr>
      <vt:lpstr>Authentication Process</vt:lpstr>
      <vt:lpstr>Security Implementation</vt:lpstr>
      <vt:lpstr>DB Schema </vt:lpstr>
      <vt:lpstr>System Implementation</vt:lpstr>
      <vt:lpstr>Gantt Chart</vt:lpstr>
      <vt:lpstr>Thank you for listening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to sit  here and can go over two  or three lines</dc:title>
  <dc:creator>Mandy Wilks</dc:creator>
  <cp:lastModifiedBy>User</cp:lastModifiedBy>
  <cp:revision>324</cp:revision>
  <dcterms:created xsi:type="dcterms:W3CDTF">2016-12-19T11:22:12Z</dcterms:created>
  <dcterms:modified xsi:type="dcterms:W3CDTF">2024-12-11T04:20:39Z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0x01010075E5005C60FD1E488F34FD72D7EB6F2B</vt:lpwstr>
  </property>
</Properties>
</file>